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46" r:id="rId5"/>
    <p:sldId id="345" r:id="rId6"/>
    <p:sldId id="344" r:id="rId7"/>
    <p:sldId id="341" r:id="rId8"/>
    <p:sldId id="34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B9C"/>
    <a:srgbClr val="035DC1"/>
    <a:srgbClr val="024EA2"/>
    <a:srgbClr val="006239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65553" autoAdjust="0"/>
  </p:normalViewPr>
  <p:slideViewPr>
    <p:cSldViewPr snapToGrid="0">
      <p:cViewPr varScale="1">
        <p:scale>
          <a:sx n="75" d="100"/>
          <a:sy n="75" d="100"/>
        </p:scale>
        <p:origin x="1932" y="60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-29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1560" y="-28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0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400550"/>
            <a:ext cx="6856413" cy="4743450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35400" y="8621713"/>
            <a:ext cx="2971800" cy="458787"/>
          </a:xfrm>
        </p:spPr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25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83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01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983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10" y="1992572"/>
            <a:ext cx="710366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50" r:id="rId6"/>
    <p:sldLayoutId id="2147483660" r:id="rId7"/>
    <p:sldLayoutId id="2147483652" r:id="rId8"/>
    <p:sldLayoutId id="2147483661" r:id="rId9"/>
    <p:sldLayoutId id="2147483653" r:id="rId10"/>
    <p:sldLayoutId id="2147483658" r:id="rId11"/>
    <p:sldLayoutId id="2147483663" r:id="rId12"/>
    <p:sldLayoutId id="2147483664" r:id="rId13"/>
    <p:sldLayoutId id="2147483665" r:id="rId14"/>
    <p:sldLayoutId id="2147483659" r:id="rId15"/>
    <p:sldLayoutId id="2147483654" r:id="rId16"/>
    <p:sldLayoutId id="214748365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442" y="1394674"/>
            <a:ext cx="11311652" cy="4811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Eurobarometro</a:t>
            </a:r>
            <a:r>
              <a:rPr lang="it-IT" dirty="0"/>
              <a:t> speciale n.500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065" y="555038"/>
            <a:ext cx="2983365" cy="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6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2" t="12956" r="-292" b="-883"/>
          <a:stretch/>
        </p:blipFill>
        <p:spPr>
          <a:xfrm>
            <a:off x="0" y="1104180"/>
            <a:ext cx="11827622" cy="51532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Eurobarometro</a:t>
            </a:r>
            <a:r>
              <a:rPr lang="it-IT" dirty="0"/>
              <a:t> speciale n.500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8618" b="35142"/>
          <a:stretch/>
        </p:blipFill>
        <p:spPr>
          <a:xfrm>
            <a:off x="8068573" y="664180"/>
            <a:ext cx="4060168" cy="3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3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Eurobarometro</a:t>
            </a:r>
            <a:r>
              <a:rPr lang="it-IT" dirty="0"/>
              <a:t> speciale n.500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3024" r="8292" b="10629"/>
          <a:stretch/>
        </p:blipFill>
        <p:spPr bwMode="auto">
          <a:xfrm>
            <a:off x="254729" y="1449238"/>
            <a:ext cx="11231593" cy="455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6"/>
          <a:stretch/>
        </p:blipFill>
        <p:spPr bwMode="auto">
          <a:xfrm>
            <a:off x="8194482" y="399814"/>
            <a:ext cx="3291840" cy="1049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38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155988"/>
            <a:ext cx="10515600" cy="782357"/>
          </a:xfrm>
        </p:spPr>
        <p:txBody>
          <a:bodyPr/>
          <a:lstStyle/>
          <a:p>
            <a:r>
              <a:rPr lang="it-IT" dirty="0"/>
              <a:t>Organizzazione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70406" y="799558"/>
            <a:ext cx="3015916" cy="954107"/>
          </a:xfrm>
          <a:prstGeom prst="rect">
            <a:avLst/>
          </a:prstGeom>
          <a:solidFill>
            <a:srgbClr val="024B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Presidenza comune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3451" y="1191702"/>
            <a:ext cx="3112169" cy="1508105"/>
          </a:xfrm>
          <a:prstGeom prst="rect">
            <a:avLst/>
          </a:prstGeom>
          <a:solidFill>
            <a:srgbClr val="024B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Comitato esecutivo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(presieduto congiuntamente dalle tre istituzioni)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919536" y="2699807"/>
            <a:ext cx="16042" cy="170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69305" y="3875302"/>
            <a:ext cx="866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58189" y="3545305"/>
            <a:ext cx="2711116" cy="646331"/>
          </a:xfrm>
          <a:prstGeom prst="rect">
            <a:avLst/>
          </a:prstGeom>
          <a:solidFill>
            <a:srgbClr val="024B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Segretariato della Conferenza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37259" y="4423199"/>
            <a:ext cx="8582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30" idx="0"/>
          </p:cNvCxnSpPr>
          <p:nvPr/>
        </p:nvCxnSpPr>
        <p:spPr>
          <a:xfrm>
            <a:off x="6577262" y="4439242"/>
            <a:ext cx="0" cy="550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937259" y="4439242"/>
            <a:ext cx="2" cy="513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5810" y="4846122"/>
            <a:ext cx="271111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24B9C"/>
                </a:solidFill>
              </a:rPr>
              <a:t>Panel dei cittadini europei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78904" y="4989910"/>
            <a:ext cx="179671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24B9C"/>
                </a:solidFill>
              </a:rPr>
              <a:t>Plenarie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487701" y="4439242"/>
            <a:ext cx="0" cy="678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224211" y="4989910"/>
            <a:ext cx="22479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24B9C"/>
                </a:solidFill>
              </a:rPr>
              <a:t>Piattaforma</a:t>
            </a:r>
          </a:p>
        </p:txBody>
      </p:sp>
      <p:sp>
        <p:nvSpPr>
          <p:cNvPr id="36" name="Left-Right Arrow 35"/>
          <p:cNvSpPr/>
          <p:nvPr/>
        </p:nvSpPr>
        <p:spPr>
          <a:xfrm>
            <a:off x="3994484" y="5368088"/>
            <a:ext cx="9144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Left-Right Arrow 36"/>
          <p:cNvSpPr/>
          <p:nvPr/>
        </p:nvSpPr>
        <p:spPr>
          <a:xfrm>
            <a:off x="3703061" y="4984413"/>
            <a:ext cx="1344098" cy="541589"/>
          </a:xfrm>
          <a:prstGeom prst="leftRightArrow">
            <a:avLst/>
          </a:prstGeom>
          <a:solidFill>
            <a:srgbClr val="024B9C"/>
          </a:solidFill>
          <a:ln>
            <a:solidFill>
              <a:srgbClr val="035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Left-Right Arrow 37"/>
          <p:cNvSpPr/>
          <p:nvPr/>
        </p:nvSpPr>
        <p:spPr>
          <a:xfrm>
            <a:off x="7862330" y="5054679"/>
            <a:ext cx="1216152" cy="413881"/>
          </a:xfrm>
          <a:prstGeom prst="leftRightArrow">
            <a:avLst/>
          </a:prstGeom>
          <a:solidFill>
            <a:srgbClr val="024B9C"/>
          </a:solidFill>
          <a:ln>
            <a:solidFill>
              <a:srgbClr val="035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TextBox 38"/>
          <p:cNvSpPr txBox="1"/>
          <p:nvPr/>
        </p:nvSpPr>
        <p:spPr>
          <a:xfrm>
            <a:off x="351879" y="6029183"/>
            <a:ext cx="10654050" cy="646331"/>
          </a:xfrm>
          <a:prstGeom prst="rect">
            <a:avLst/>
          </a:prstGeom>
          <a:noFill/>
          <a:ln>
            <a:solidFill>
              <a:srgbClr val="0356B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24B9C"/>
                </a:solidFill>
              </a:rPr>
              <a:t>EVENTI A LIVELLO LOCALE, REGIONALE, NAZIONALE ED EUROPEO  SUPPORTATI DALLA PIATTAFORMA MULTILINGUE DIGITALE: RACCOLTA DI IDEE E ANALISI DI DATI</a:t>
            </a:r>
          </a:p>
        </p:txBody>
      </p:sp>
      <p:sp>
        <p:nvSpPr>
          <p:cNvPr id="42" name="Up Arrow 41"/>
          <p:cNvSpPr/>
          <p:nvPr/>
        </p:nvSpPr>
        <p:spPr>
          <a:xfrm>
            <a:off x="1937259" y="5745688"/>
            <a:ext cx="420930" cy="283495"/>
          </a:xfrm>
          <a:prstGeom prst="upArrow">
            <a:avLst/>
          </a:prstGeom>
          <a:solidFill>
            <a:srgbClr val="0356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Up Arrow 42"/>
          <p:cNvSpPr/>
          <p:nvPr/>
        </p:nvSpPr>
        <p:spPr>
          <a:xfrm>
            <a:off x="6228522" y="5723446"/>
            <a:ext cx="420930" cy="283495"/>
          </a:xfrm>
          <a:prstGeom prst="upArrow">
            <a:avLst/>
          </a:prstGeom>
          <a:solidFill>
            <a:srgbClr val="0356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Up Arrow 43"/>
          <p:cNvSpPr/>
          <p:nvPr/>
        </p:nvSpPr>
        <p:spPr>
          <a:xfrm>
            <a:off x="9978364" y="5711404"/>
            <a:ext cx="420930" cy="283495"/>
          </a:xfrm>
          <a:prstGeom prst="upArrow">
            <a:avLst/>
          </a:prstGeom>
          <a:solidFill>
            <a:srgbClr val="0356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45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148011" y="3086080"/>
            <a:ext cx="3358489" cy="376313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199" y="265208"/>
            <a:ext cx="10515600" cy="782357"/>
          </a:xfrm>
        </p:spPr>
        <p:txBody>
          <a:bodyPr/>
          <a:lstStyle/>
          <a:p>
            <a:r>
              <a:rPr lang="it-IT" dirty="0"/>
              <a:t>I temi</a:t>
            </a:r>
          </a:p>
        </p:txBody>
      </p:sp>
      <p:pic>
        <p:nvPicPr>
          <p:cNvPr id="1026" name="Picture 2" descr="6a4777a2-277d-477e-95db-5ed93a4bc267@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219200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820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0" ma:contentTypeDescription="Create a new document." ma:contentTypeScope="" ma:versionID="cef837ca8312b8917e59e99ffa87f65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F16A6B-94CD-4F6E-B607-09E7AA5554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1F47F6-3FA3-4526-82D1-6B48C094491B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BED0A3E-8C9E-417E-BFB2-AE6F13EE61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3542</TotalTime>
  <Words>63</Words>
  <Application>Microsoft Office PowerPoint</Application>
  <PresentationFormat>Widescreen</PresentationFormat>
  <Paragraphs>15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Eurobarometro speciale n.500</vt:lpstr>
      <vt:lpstr>Eurobarometro speciale n.500</vt:lpstr>
      <vt:lpstr>Eurobarometro speciale n.500</vt:lpstr>
      <vt:lpstr>Organizzazione</vt:lpstr>
      <vt:lpstr>I temi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Francesco Garza</cp:lastModifiedBy>
  <cp:revision>274</cp:revision>
  <dcterms:created xsi:type="dcterms:W3CDTF">2019-08-09T12:06:42Z</dcterms:created>
  <dcterms:modified xsi:type="dcterms:W3CDTF">2022-02-16T12:48:51Z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0x010100D920D94BF79903409A44EFD8C6ED4DE5</vt:lpwstr>
  </property>
</Properties>
</file>