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8.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9.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10.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11.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59" r:id="rId2"/>
    <p:sldMasterId id="2147483775" r:id="rId3"/>
    <p:sldMasterId id="2147483788" r:id="rId4"/>
    <p:sldMasterId id="2147483801" r:id="rId5"/>
    <p:sldMasterId id="2147483817" r:id="rId6"/>
    <p:sldMasterId id="2147483829" r:id="rId7"/>
    <p:sldMasterId id="2147483838" r:id="rId8"/>
    <p:sldMasterId id="2147483847" r:id="rId9"/>
    <p:sldMasterId id="2147483856" r:id="rId10"/>
    <p:sldMasterId id="2147483865" r:id="rId11"/>
    <p:sldMasterId id="2147483874" r:id="rId12"/>
  </p:sldMasterIdLst>
  <p:notesMasterIdLst>
    <p:notesMasterId r:id="rId62"/>
  </p:notesMasterIdLst>
  <p:handoutMasterIdLst>
    <p:handoutMasterId r:id="rId63"/>
  </p:handoutMasterIdLst>
  <p:sldIdLst>
    <p:sldId id="451" r:id="rId13"/>
    <p:sldId id="460" r:id="rId14"/>
    <p:sldId id="518" r:id="rId15"/>
    <p:sldId id="461" r:id="rId16"/>
    <p:sldId id="521" r:id="rId17"/>
    <p:sldId id="523" r:id="rId18"/>
    <p:sldId id="459" r:id="rId19"/>
    <p:sldId id="445" r:id="rId20"/>
    <p:sldId id="527" r:id="rId21"/>
    <p:sldId id="510" r:id="rId22"/>
    <p:sldId id="511" r:id="rId23"/>
    <p:sldId id="512" r:id="rId24"/>
    <p:sldId id="525" r:id="rId25"/>
    <p:sldId id="514" r:id="rId26"/>
    <p:sldId id="515" r:id="rId27"/>
    <p:sldId id="516" r:id="rId28"/>
    <p:sldId id="467" r:id="rId29"/>
    <p:sldId id="473" r:id="rId30"/>
    <p:sldId id="474" r:id="rId31"/>
    <p:sldId id="475" r:id="rId32"/>
    <p:sldId id="476" r:id="rId33"/>
    <p:sldId id="477" r:id="rId34"/>
    <p:sldId id="478" r:id="rId35"/>
    <p:sldId id="479" r:id="rId36"/>
    <p:sldId id="480" r:id="rId37"/>
    <p:sldId id="481" r:id="rId38"/>
    <p:sldId id="482" r:id="rId39"/>
    <p:sldId id="483" r:id="rId40"/>
    <p:sldId id="484" r:id="rId41"/>
    <p:sldId id="485" r:id="rId42"/>
    <p:sldId id="486" r:id="rId43"/>
    <p:sldId id="487" r:id="rId44"/>
    <p:sldId id="488" r:id="rId45"/>
    <p:sldId id="489" r:id="rId46"/>
    <p:sldId id="490" r:id="rId47"/>
    <p:sldId id="491" r:id="rId48"/>
    <p:sldId id="492" r:id="rId49"/>
    <p:sldId id="496" r:id="rId50"/>
    <p:sldId id="497" r:id="rId51"/>
    <p:sldId id="498" r:id="rId52"/>
    <p:sldId id="499" r:id="rId53"/>
    <p:sldId id="500" r:id="rId54"/>
    <p:sldId id="501" r:id="rId55"/>
    <p:sldId id="502" r:id="rId56"/>
    <p:sldId id="503" r:id="rId57"/>
    <p:sldId id="504" r:id="rId58"/>
    <p:sldId id="505" r:id="rId59"/>
    <p:sldId id="506" r:id="rId60"/>
    <p:sldId id="508" r:id="rId61"/>
  </p:sldIdLst>
  <p:sldSz cx="9144000" cy="6858000" type="screen4x3"/>
  <p:notesSz cx="6797675" cy="9926638"/>
  <p:defaultTextStyle>
    <a:defPPr>
      <a:defRPr lang="en-GB"/>
    </a:defPPr>
    <a:lvl1pPr algn="l" rtl="0" fontAlgn="base">
      <a:spcBef>
        <a:spcPct val="0"/>
      </a:spcBef>
      <a:spcAft>
        <a:spcPct val="0"/>
      </a:spcAft>
      <a:defRPr sz="7600" b="1" kern="1200">
        <a:solidFill>
          <a:srgbClr val="FFD624"/>
        </a:solidFill>
        <a:latin typeface="Verdana" pitchFamily="34" charset="0"/>
        <a:ea typeface="+mn-ea"/>
        <a:cs typeface="+mn-cs"/>
      </a:defRPr>
    </a:lvl1pPr>
    <a:lvl2pPr marL="457200" algn="l" rtl="0" fontAlgn="base">
      <a:spcBef>
        <a:spcPct val="0"/>
      </a:spcBef>
      <a:spcAft>
        <a:spcPct val="0"/>
      </a:spcAft>
      <a:defRPr sz="7600" b="1" kern="1200">
        <a:solidFill>
          <a:srgbClr val="FFD624"/>
        </a:solidFill>
        <a:latin typeface="Verdana" pitchFamily="34" charset="0"/>
        <a:ea typeface="+mn-ea"/>
        <a:cs typeface="+mn-cs"/>
      </a:defRPr>
    </a:lvl2pPr>
    <a:lvl3pPr marL="914400" algn="l" rtl="0" fontAlgn="base">
      <a:spcBef>
        <a:spcPct val="0"/>
      </a:spcBef>
      <a:spcAft>
        <a:spcPct val="0"/>
      </a:spcAft>
      <a:defRPr sz="7600" b="1" kern="1200">
        <a:solidFill>
          <a:srgbClr val="FFD624"/>
        </a:solidFill>
        <a:latin typeface="Verdana" pitchFamily="34" charset="0"/>
        <a:ea typeface="+mn-ea"/>
        <a:cs typeface="+mn-cs"/>
      </a:defRPr>
    </a:lvl3pPr>
    <a:lvl4pPr marL="1371600" algn="l" rtl="0" fontAlgn="base">
      <a:spcBef>
        <a:spcPct val="0"/>
      </a:spcBef>
      <a:spcAft>
        <a:spcPct val="0"/>
      </a:spcAft>
      <a:defRPr sz="7600" b="1" kern="1200">
        <a:solidFill>
          <a:srgbClr val="FFD624"/>
        </a:solidFill>
        <a:latin typeface="Verdana" pitchFamily="34" charset="0"/>
        <a:ea typeface="+mn-ea"/>
        <a:cs typeface="+mn-cs"/>
      </a:defRPr>
    </a:lvl4pPr>
    <a:lvl5pPr marL="1828800" algn="l" rtl="0" fontAlgn="base">
      <a:spcBef>
        <a:spcPct val="0"/>
      </a:spcBef>
      <a:spcAft>
        <a:spcPct val="0"/>
      </a:spcAft>
      <a:defRPr sz="7600" b="1" kern="1200">
        <a:solidFill>
          <a:srgbClr val="FFD624"/>
        </a:solidFill>
        <a:latin typeface="Verdana" pitchFamily="34" charset="0"/>
        <a:ea typeface="+mn-ea"/>
        <a:cs typeface="+mn-cs"/>
      </a:defRPr>
    </a:lvl5pPr>
    <a:lvl6pPr marL="2286000" algn="l" defTabSz="914400" rtl="0" eaLnBrk="1" latinLnBrk="0" hangingPunct="1">
      <a:defRPr sz="7600" b="1" kern="1200">
        <a:solidFill>
          <a:srgbClr val="FFD624"/>
        </a:solidFill>
        <a:latin typeface="Verdana" pitchFamily="34" charset="0"/>
        <a:ea typeface="+mn-ea"/>
        <a:cs typeface="+mn-cs"/>
      </a:defRPr>
    </a:lvl6pPr>
    <a:lvl7pPr marL="2743200" algn="l" defTabSz="914400" rtl="0" eaLnBrk="1" latinLnBrk="0" hangingPunct="1">
      <a:defRPr sz="7600" b="1" kern="1200">
        <a:solidFill>
          <a:srgbClr val="FFD624"/>
        </a:solidFill>
        <a:latin typeface="Verdana" pitchFamily="34" charset="0"/>
        <a:ea typeface="+mn-ea"/>
        <a:cs typeface="+mn-cs"/>
      </a:defRPr>
    </a:lvl7pPr>
    <a:lvl8pPr marL="3200400" algn="l" defTabSz="914400" rtl="0" eaLnBrk="1" latinLnBrk="0" hangingPunct="1">
      <a:defRPr sz="7600" b="1" kern="1200">
        <a:solidFill>
          <a:srgbClr val="FFD624"/>
        </a:solidFill>
        <a:latin typeface="Verdana" pitchFamily="34" charset="0"/>
        <a:ea typeface="+mn-ea"/>
        <a:cs typeface="+mn-cs"/>
      </a:defRPr>
    </a:lvl8pPr>
    <a:lvl9pPr marL="3657600" algn="l" defTabSz="914400" rtl="0" eaLnBrk="1" latinLnBrk="0" hangingPunct="1">
      <a:defRPr sz="7600" b="1" kern="1200">
        <a:solidFill>
          <a:srgbClr val="FFD624"/>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5494"/>
    <a:srgbClr val="F74825"/>
    <a:srgbClr val="E75113"/>
    <a:srgbClr val="FFCC33"/>
    <a:srgbClr val="E7A525"/>
    <a:srgbClr val="E75213"/>
    <a:srgbClr val="7BA82B"/>
    <a:srgbClr val="99FF66"/>
    <a:srgbClr val="003366"/>
    <a:srgbClr val="33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73" autoAdjust="0"/>
    <p:restoredTop sz="88114" autoAdjust="0"/>
  </p:normalViewPr>
  <p:slideViewPr>
    <p:cSldViewPr>
      <p:cViewPr>
        <p:scale>
          <a:sx n="130" d="100"/>
          <a:sy n="130" d="100"/>
        </p:scale>
        <p:origin x="-486" y="648"/>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7" d="100"/>
          <a:sy n="77" d="100"/>
        </p:scale>
        <p:origin x="-1674" y="-96"/>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openxmlformats.org/officeDocument/2006/relationships/handoutMaster" Target="handoutMasters/handout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4.xml"/><Relationship Id="rId29"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61" Type="http://schemas.openxmlformats.org/officeDocument/2006/relationships/slide" Target="slides/slide49.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39.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tableStyles" Target="tableStyles.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image" Target="../media/image93.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05.emf"/><Relationship Id="rId1" Type="http://schemas.openxmlformats.org/officeDocument/2006/relationships/image" Target="../media/image10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1"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37892"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3"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solidFill>
                  <a:schemeClr val="tx1"/>
                </a:solidFill>
                <a:latin typeface="Arial" charset="0"/>
              </a:defRPr>
            </a:lvl1pPr>
          </a:lstStyle>
          <a:p>
            <a:pPr>
              <a:defRPr/>
            </a:pPr>
            <a:fld id="{5EC7A9CE-B5D3-4830-AA57-DD8049CE9F26}" type="slidenum">
              <a:rPr lang="en-GB"/>
              <a:pPr>
                <a:defRPr/>
              </a:pPr>
              <a:t>‹#›</a:t>
            </a:fld>
            <a:endParaRPr lang="en-GB"/>
          </a:p>
        </p:txBody>
      </p:sp>
    </p:spTree>
    <p:extLst>
      <p:ext uri="{BB962C8B-B14F-4D97-AF65-F5344CB8AC3E}">
        <p14:creationId xmlns:p14="http://schemas.microsoft.com/office/powerpoint/2010/main" val="1500096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67"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8196"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71"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solidFill>
                  <a:schemeClr val="tx1"/>
                </a:solidFill>
                <a:latin typeface="Arial" charset="0"/>
              </a:defRPr>
            </a:lvl1pPr>
          </a:lstStyle>
          <a:p>
            <a:pPr>
              <a:defRPr/>
            </a:pPr>
            <a:fld id="{36441B25-C4D1-47DB-817D-B9C4FC5392FB}" type="slidenum">
              <a:rPr lang="en-GB"/>
              <a:pPr>
                <a:defRPr/>
              </a:pPr>
              <a:t>‹#›</a:t>
            </a:fld>
            <a:endParaRPr lang="en-GB"/>
          </a:p>
        </p:txBody>
      </p:sp>
    </p:spTree>
    <p:extLst>
      <p:ext uri="{BB962C8B-B14F-4D97-AF65-F5344CB8AC3E}">
        <p14:creationId xmlns:p14="http://schemas.microsoft.com/office/powerpoint/2010/main" val="8074065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de-DE" altLang="de-DE" smtClean="0"/>
          </a:p>
          <a:p>
            <a:pPr eaLnBrk="1" hangingPunct="1">
              <a:spcBef>
                <a:spcPct val="0"/>
              </a:spcBef>
            </a:pPr>
            <a:endParaRPr lang="de-DE" altLang="de-DE" smtClean="0"/>
          </a:p>
        </p:txBody>
      </p:sp>
      <p:sp>
        <p:nvSpPr>
          <p:cNvPr id="64516"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5DCE71C9-68D4-4E30-833D-B57B186695AF}" type="slidenum">
              <a:rPr lang="de-DE" altLang="de-DE" smtClean="0">
                <a:solidFill>
                  <a:srgbClr val="000000"/>
                </a:solidFill>
              </a:rPr>
              <a:pPr eaLnBrk="1" hangingPunct="1"/>
              <a:t>2</a:t>
            </a:fld>
            <a:endParaRPr lang="de-DE" altLang="de-DE" smtClean="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de-DE" altLang="de-DE" smtClean="0"/>
          </a:p>
          <a:p>
            <a:pPr eaLnBrk="1" hangingPunct="1">
              <a:spcBef>
                <a:spcPct val="0"/>
              </a:spcBef>
            </a:pPr>
            <a:endParaRPr lang="de-DE" altLang="de-DE" smtClean="0"/>
          </a:p>
        </p:txBody>
      </p:sp>
      <p:sp>
        <p:nvSpPr>
          <p:cNvPr id="64516"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5DCE71C9-68D4-4E30-833D-B57B186695AF}" type="slidenum">
              <a:rPr lang="de-DE" altLang="de-DE" smtClean="0">
                <a:solidFill>
                  <a:srgbClr val="000000"/>
                </a:solidFill>
              </a:rPr>
              <a:pPr eaLnBrk="1" hangingPunct="1"/>
              <a:t>14</a:t>
            </a:fld>
            <a:endParaRPr lang="de-DE" altLang="de-DE" smtClean="0">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de-DE" altLang="de-DE" smtClean="0"/>
          </a:p>
          <a:p>
            <a:pPr eaLnBrk="1" hangingPunct="1">
              <a:spcBef>
                <a:spcPct val="0"/>
              </a:spcBef>
            </a:pPr>
            <a:endParaRPr lang="de-DE" altLang="de-DE" smtClean="0"/>
          </a:p>
        </p:txBody>
      </p:sp>
      <p:sp>
        <p:nvSpPr>
          <p:cNvPr id="64516"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5DCE71C9-68D4-4E30-833D-B57B186695AF}" type="slidenum">
              <a:rPr lang="de-DE" altLang="de-DE" smtClean="0">
                <a:solidFill>
                  <a:srgbClr val="000000"/>
                </a:solidFill>
              </a:rPr>
              <a:pPr eaLnBrk="1" hangingPunct="1"/>
              <a:t>15</a:t>
            </a:fld>
            <a:endParaRPr lang="de-DE" altLang="de-DE" smtClean="0">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AT" altLang="en-US" smtClean="0"/>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8A5DE5AB-BF29-416B-A879-B529B1C59E95}" type="slidenum">
              <a:rPr lang="de-DE" altLang="de-DE" smtClean="0">
                <a:solidFill>
                  <a:prstClr val="black"/>
                </a:solidFill>
              </a:rPr>
              <a:pPr eaLnBrk="1" hangingPunct="1"/>
              <a:t>16</a:t>
            </a:fld>
            <a:endParaRPr lang="de-DE" altLang="de-DE" smtClean="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p:txBody>
          <a:bodyPr/>
          <a:lstStyle>
            <a:lvl1pPr eaLnBrk="0" hangingPunct="0">
              <a:defRPr sz="1200">
                <a:solidFill>
                  <a:srgbClr val="0F5494"/>
                </a:solidFill>
                <a:latin typeface="Verdana" pitchFamily="34" charset="0"/>
              </a:defRPr>
            </a:lvl1pPr>
            <a:lvl2pPr marL="743255" indent="-285868" eaLnBrk="0" hangingPunct="0">
              <a:defRPr sz="1200">
                <a:solidFill>
                  <a:srgbClr val="0F5494"/>
                </a:solidFill>
                <a:latin typeface="Verdana" pitchFamily="34" charset="0"/>
              </a:defRPr>
            </a:lvl2pPr>
            <a:lvl3pPr marL="1143469" indent="-228694" eaLnBrk="0" hangingPunct="0">
              <a:defRPr sz="1200">
                <a:solidFill>
                  <a:srgbClr val="0F5494"/>
                </a:solidFill>
                <a:latin typeface="Verdana" pitchFamily="34" charset="0"/>
              </a:defRPr>
            </a:lvl3pPr>
            <a:lvl4pPr marL="1600858" indent="-228694" eaLnBrk="0" hangingPunct="0">
              <a:defRPr sz="1200">
                <a:solidFill>
                  <a:srgbClr val="0F5494"/>
                </a:solidFill>
                <a:latin typeface="Verdana" pitchFamily="34" charset="0"/>
              </a:defRPr>
            </a:lvl4pPr>
            <a:lvl5pPr marL="2058246" indent="-228694" eaLnBrk="0" hangingPunct="0">
              <a:defRPr sz="1200">
                <a:solidFill>
                  <a:srgbClr val="0F5494"/>
                </a:solidFill>
                <a:latin typeface="Verdana" pitchFamily="34" charset="0"/>
              </a:defRPr>
            </a:lvl5pPr>
            <a:lvl6pPr marL="2515635" indent="-228694" eaLnBrk="0" fontAlgn="base" hangingPunct="0">
              <a:spcBef>
                <a:spcPct val="0"/>
              </a:spcBef>
              <a:spcAft>
                <a:spcPct val="0"/>
              </a:spcAft>
              <a:defRPr sz="1200">
                <a:solidFill>
                  <a:srgbClr val="0F5494"/>
                </a:solidFill>
                <a:latin typeface="Verdana" pitchFamily="34" charset="0"/>
              </a:defRPr>
            </a:lvl6pPr>
            <a:lvl7pPr marL="2973023" indent="-228694" eaLnBrk="0" fontAlgn="base" hangingPunct="0">
              <a:spcBef>
                <a:spcPct val="0"/>
              </a:spcBef>
              <a:spcAft>
                <a:spcPct val="0"/>
              </a:spcAft>
              <a:defRPr sz="1200">
                <a:solidFill>
                  <a:srgbClr val="0F5494"/>
                </a:solidFill>
                <a:latin typeface="Verdana" pitchFamily="34" charset="0"/>
              </a:defRPr>
            </a:lvl7pPr>
            <a:lvl8pPr marL="3430410" indent="-228694" eaLnBrk="0" fontAlgn="base" hangingPunct="0">
              <a:spcBef>
                <a:spcPct val="0"/>
              </a:spcBef>
              <a:spcAft>
                <a:spcPct val="0"/>
              </a:spcAft>
              <a:defRPr sz="1200">
                <a:solidFill>
                  <a:srgbClr val="0F5494"/>
                </a:solidFill>
                <a:latin typeface="Verdana" pitchFamily="34" charset="0"/>
              </a:defRPr>
            </a:lvl8pPr>
            <a:lvl9pPr marL="3887799" indent="-228694" eaLnBrk="0" fontAlgn="base" hangingPunct="0">
              <a:spcBef>
                <a:spcPct val="0"/>
              </a:spcBef>
              <a:spcAft>
                <a:spcPct val="0"/>
              </a:spcAft>
              <a:defRPr sz="1200">
                <a:solidFill>
                  <a:srgbClr val="0F5494"/>
                </a:solidFill>
                <a:latin typeface="Verdana" pitchFamily="34" charset="0"/>
              </a:defRPr>
            </a:lvl9pPr>
          </a:lstStyle>
          <a:p>
            <a:pPr eaLnBrk="1" hangingPunct="1">
              <a:defRPr/>
            </a:pPr>
            <a:fld id="{E4D27CFF-EA01-422E-9741-9AF44C2E92EA}" type="slidenum">
              <a:rPr lang="en-GB" altLang="en-US" smtClean="0">
                <a:solidFill>
                  <a:prstClr val="black"/>
                </a:solidFill>
                <a:latin typeface="Arial" charset="0"/>
              </a:rPr>
              <a:pPr eaLnBrk="1" hangingPunct="1">
                <a:defRPr/>
              </a:pPr>
              <a:t>18</a:t>
            </a:fld>
            <a:endParaRPr lang="en-GB" altLang="en-US" smtClean="0">
              <a:solidFill>
                <a:prstClr val="black"/>
              </a:solidFill>
              <a:latin typeface="Arial" charset="0"/>
            </a:endParaRPr>
          </a:p>
        </p:txBody>
      </p:sp>
      <p:sp>
        <p:nvSpPr>
          <p:cNvPr id="75779" name="Rectangle 2"/>
          <p:cNvSpPr>
            <a:spLocks noGrp="1" noRot="1" noChangeAspect="1" noChangeArrowheads="1" noTextEdit="1"/>
          </p:cNvSpPr>
          <p:nvPr>
            <p:ph type="sldImg"/>
          </p:nvPr>
        </p:nvSpPr>
        <p:spPr>
          <a:xfrm>
            <a:off x="919163" y="746125"/>
            <a:ext cx="4964112" cy="3722688"/>
          </a:xfrm>
          <a:ln/>
        </p:spPr>
      </p:sp>
      <p:sp>
        <p:nvSpPr>
          <p:cNvPr id="75780" name="Rectangle 3"/>
          <p:cNvSpPr>
            <a:spLocks noGrp="1" noChangeArrowheads="1"/>
          </p:cNvSpPr>
          <p:nvPr>
            <p:ph type="body" idx="1"/>
          </p:nvPr>
        </p:nvSpPr>
        <p:spPr>
          <a:xfrm>
            <a:off x="680246" y="4717691"/>
            <a:ext cx="5438774" cy="4462549"/>
          </a:xfrm>
          <a:noFill/>
        </p:spPr>
        <p:txBody>
          <a:bodyPr/>
          <a:lstStyle/>
          <a:p>
            <a:pPr eaLnBrk="1" hangingPunct="1"/>
            <a:endParaRPr lang="en-US" altLang="en-US" smtClean="0">
              <a:latin typeface="Arial" charset="0"/>
            </a:endParaRPr>
          </a:p>
        </p:txBody>
      </p:sp>
    </p:spTree>
    <p:extLst>
      <p:ext uri="{BB962C8B-B14F-4D97-AF65-F5344CB8AC3E}">
        <p14:creationId xmlns:p14="http://schemas.microsoft.com/office/powerpoint/2010/main" val="41446353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p:txBody>
          <a:bodyPr/>
          <a:lstStyle/>
          <a:p>
            <a:pPr marL="171520" indent="-171520">
              <a:buFont typeface="Arial" panose="020B0604020202020204" pitchFamily="34" charset="0"/>
              <a:buChar char="•"/>
              <a:defRPr/>
            </a:pPr>
            <a:r>
              <a:rPr lang="en-GB" altLang="en-US" b="1" dirty="0" smtClean="0"/>
              <a:t>The primary and overarching objective of EU development policy is precisely the eradication of poverty.</a:t>
            </a:r>
          </a:p>
          <a:p>
            <a:pPr marL="171520" indent="-171520">
              <a:buFont typeface="Arial" panose="020B0604020202020204" pitchFamily="34" charset="0"/>
              <a:buChar char="•"/>
              <a:defRPr/>
            </a:pPr>
            <a:endParaRPr lang="en-GB" altLang="en-US" dirty="0" smtClean="0"/>
          </a:p>
          <a:p>
            <a:pPr marL="171520" indent="-171520">
              <a:buFont typeface="Arial" panose="020B0604020202020204" pitchFamily="34" charset="0"/>
              <a:buChar char="•"/>
              <a:defRPr/>
            </a:pPr>
            <a:r>
              <a:rPr lang="en-GB" dirty="0" smtClean="0"/>
              <a:t>The Treaty of Lisbon sets out common principles and objectives for the Union’s external action: democracy, the rule of law, the universality and indivisibility of human rights and fundamental freedoms, respect for human dignity, </a:t>
            </a:r>
            <a:r>
              <a:rPr lang="en-GB" b="1" dirty="0" smtClean="0"/>
              <a:t>the principles of equality and solidarity</a:t>
            </a:r>
            <a:r>
              <a:rPr lang="en-GB" dirty="0" smtClean="0"/>
              <a:t>. </a:t>
            </a:r>
          </a:p>
          <a:p>
            <a:pPr marL="171520" indent="-171520">
              <a:buFont typeface="Arial" panose="020B0604020202020204" pitchFamily="34" charset="0"/>
              <a:buChar char="•"/>
              <a:defRPr/>
            </a:pPr>
            <a:endParaRPr lang="en-GB" dirty="0" smtClean="0"/>
          </a:p>
          <a:p>
            <a:pPr marL="171520" indent="-171520">
              <a:buFont typeface="Arial" panose="020B0604020202020204" pitchFamily="34" charset="0"/>
              <a:buChar char="•"/>
              <a:defRPr/>
            </a:pPr>
            <a:r>
              <a:rPr lang="en-GB" dirty="0" smtClean="0"/>
              <a:t>These objectives underlie the EU's development policy, allowing us to tackle many of the problems identified as "most serious" in the previous slide.</a:t>
            </a:r>
          </a:p>
          <a:p>
            <a:pPr marL="171520" indent="-171520">
              <a:buFont typeface="Arial" panose="020B0604020202020204" pitchFamily="34" charset="0"/>
              <a:buChar char="•"/>
              <a:defRPr/>
            </a:pPr>
            <a:endParaRPr lang="en-GB" altLang="en-US" dirty="0" smtClean="0"/>
          </a:p>
          <a:p>
            <a:pPr marL="171520" indent="-171520">
              <a:buFont typeface="Arial" panose="020B0604020202020204" pitchFamily="34" charset="0"/>
              <a:buChar char="•"/>
              <a:defRPr/>
            </a:pPr>
            <a:r>
              <a:rPr lang="en-GB" altLang="en-US" dirty="0" smtClean="0"/>
              <a:t>Development is at the heart of the EU’s external action, along with its foreign, security and trade policies. The EU and its member states remain the world's largest donors of official development assistance (ODA), with more than €55 billion of EU collective ODA spent in 2012.</a:t>
            </a:r>
          </a:p>
          <a:p>
            <a:pPr marL="171520" indent="-171520">
              <a:buFont typeface="Arial" panose="020B0604020202020204" pitchFamily="34" charset="0"/>
              <a:buChar char="•"/>
              <a:defRPr/>
            </a:pPr>
            <a:endParaRPr lang="en-GB" altLang="en-US" dirty="0" smtClean="0"/>
          </a:p>
          <a:p>
            <a:pPr marL="171520" indent="-171520">
              <a:buFont typeface="Arial" panose="020B0604020202020204" pitchFamily="34" charset="0"/>
              <a:buChar char="•"/>
              <a:defRPr/>
            </a:pPr>
            <a:r>
              <a:rPr lang="en-GB" altLang="en-US" dirty="0" smtClean="0"/>
              <a:t>Furthermore, the EU seeks to e</a:t>
            </a:r>
            <a:r>
              <a:rPr lang="en-GB" altLang="en-US" dirty="0" smtClean="0">
                <a:solidFill>
                  <a:schemeClr val="accent2"/>
                </a:solidFill>
              </a:rPr>
              <a:t>nsure that other EU policies </a:t>
            </a:r>
            <a:r>
              <a:rPr lang="en-GB" altLang="en-US" u="sng" dirty="0" smtClean="0">
                <a:solidFill>
                  <a:schemeClr val="accent2"/>
                </a:solidFill>
              </a:rPr>
              <a:t>do not undermine</a:t>
            </a:r>
            <a:r>
              <a:rPr lang="en-GB" altLang="en-US" dirty="0" smtClean="0">
                <a:solidFill>
                  <a:schemeClr val="accent2"/>
                </a:solidFill>
              </a:rPr>
              <a:t> the aims and objectives of EU development cooperation. </a:t>
            </a:r>
            <a:r>
              <a:rPr lang="en-GB" altLang="en-US" dirty="0" smtClean="0"/>
              <a:t>It recognises that some of its policies can have a significant impact outside of the EU and that may either contribute to or undermine its development policy. The EU therefore seeks to minimise contradictions and to build synergies between policies other than development cooperation that have an impact on developing countries. This is what we call </a:t>
            </a:r>
            <a:r>
              <a:rPr lang="en-GB" altLang="en-US" b="1" dirty="0" smtClean="0"/>
              <a:t>Policy Coherence for Development.</a:t>
            </a:r>
          </a:p>
          <a:p>
            <a:pPr>
              <a:defRPr/>
            </a:pPr>
            <a:endParaRPr lang="en-GB" altLang="en-US" b="1" dirty="0" smtClean="0"/>
          </a:p>
          <a:p>
            <a:pPr>
              <a:defRPr/>
            </a:pPr>
            <a:r>
              <a:rPr lang="en-GB" altLang="en-US" dirty="0" smtClean="0"/>
              <a:t>Background:</a:t>
            </a:r>
          </a:p>
          <a:p>
            <a:pPr>
              <a:defRPr/>
            </a:pPr>
            <a:r>
              <a:rPr lang="en-GB" altLang="en-US" dirty="0" smtClean="0"/>
              <a:t>Article 208 Lisbon Treaty</a:t>
            </a:r>
          </a:p>
          <a:p>
            <a:pPr>
              <a:defRPr/>
            </a:pPr>
            <a:endParaRPr lang="en-GB" altLang="en-US" dirty="0" smtClean="0"/>
          </a:p>
          <a:p>
            <a:pPr>
              <a:defRPr/>
            </a:pPr>
            <a:r>
              <a:rPr lang="en-GB" altLang="en-US" dirty="0" smtClean="0"/>
              <a:t>1. Union policy in the field of development cooperation shall be conducted within the framework of the principles and objectives of the Union's external action. The Union's development cooperation policy and that of the Member States complement and reinforce each other.</a:t>
            </a:r>
          </a:p>
          <a:p>
            <a:pPr>
              <a:defRPr/>
            </a:pPr>
            <a:r>
              <a:rPr lang="en-GB" altLang="en-US" dirty="0" smtClean="0"/>
              <a:t> </a:t>
            </a:r>
          </a:p>
          <a:p>
            <a:pPr>
              <a:defRPr/>
            </a:pPr>
            <a:r>
              <a:rPr lang="en-GB" altLang="en-US" dirty="0" smtClean="0"/>
              <a:t>Union development cooperation policy shall have as its primary objective the reduction and, in the long term, the eradication of poverty. The Union shall take account of the objectives of development cooperation in the policies that it implements which are likely to affect developing countries.</a:t>
            </a:r>
          </a:p>
          <a:p>
            <a:pPr>
              <a:defRPr/>
            </a:pPr>
            <a:r>
              <a:rPr lang="en-GB" altLang="en-US" dirty="0" smtClean="0"/>
              <a:t> </a:t>
            </a:r>
          </a:p>
          <a:p>
            <a:pPr>
              <a:defRPr/>
            </a:pPr>
            <a:r>
              <a:rPr lang="en-GB" altLang="en-US" dirty="0" smtClean="0"/>
              <a:t>2. The Union and the Member States shall comply with the commitments and take account of the objectives they have approved in the context of the United Nations and other competent international organisations.</a:t>
            </a:r>
          </a:p>
          <a:p>
            <a:pPr>
              <a:defRPr/>
            </a:pPr>
            <a:endParaRPr lang="en-GB" altLang="en-US" dirty="0" smtClean="0"/>
          </a:p>
          <a:p>
            <a:pPr>
              <a:defRPr/>
            </a:pPr>
            <a:endParaRPr lang="en-GB" altLang="en-US" dirty="0" smtClean="0"/>
          </a:p>
          <a:p>
            <a:pPr>
              <a:defRPr/>
            </a:pPr>
            <a:endParaRPr lang="fr-BE" altLang="en-US" b="1" u="sng" dirty="0" smtClean="0"/>
          </a:p>
          <a:p>
            <a:pPr>
              <a:defRPr/>
            </a:pPr>
            <a:endParaRPr lang="en-GB" altLang="en-US" b="1" u="sng" dirty="0" smtClean="0"/>
          </a:p>
        </p:txBody>
      </p:sp>
      <p:sp>
        <p:nvSpPr>
          <p:cNvPr id="48132" name="Slide Number Placeholder 3"/>
          <p:cNvSpPr>
            <a:spLocks noGrp="1"/>
          </p:cNvSpPr>
          <p:nvPr>
            <p:ph type="sldNum" sz="quarter" idx="5"/>
          </p:nvPr>
        </p:nvSpPr>
        <p:spPr/>
        <p:txBody>
          <a:bodyPr/>
          <a:lstStyle>
            <a:lvl1pPr eaLnBrk="0" hangingPunct="0">
              <a:defRPr sz="1200">
                <a:solidFill>
                  <a:srgbClr val="0F5494"/>
                </a:solidFill>
                <a:latin typeface="Verdana" pitchFamily="34" charset="0"/>
              </a:defRPr>
            </a:lvl1pPr>
            <a:lvl2pPr marL="743255" indent="-285868" eaLnBrk="0" hangingPunct="0">
              <a:defRPr sz="1200">
                <a:solidFill>
                  <a:srgbClr val="0F5494"/>
                </a:solidFill>
                <a:latin typeface="Verdana" pitchFamily="34" charset="0"/>
              </a:defRPr>
            </a:lvl2pPr>
            <a:lvl3pPr marL="1143469" indent="-228694" eaLnBrk="0" hangingPunct="0">
              <a:defRPr sz="1200">
                <a:solidFill>
                  <a:srgbClr val="0F5494"/>
                </a:solidFill>
                <a:latin typeface="Verdana" pitchFamily="34" charset="0"/>
              </a:defRPr>
            </a:lvl3pPr>
            <a:lvl4pPr marL="1600858" indent="-228694" eaLnBrk="0" hangingPunct="0">
              <a:defRPr sz="1200">
                <a:solidFill>
                  <a:srgbClr val="0F5494"/>
                </a:solidFill>
                <a:latin typeface="Verdana" pitchFamily="34" charset="0"/>
              </a:defRPr>
            </a:lvl4pPr>
            <a:lvl5pPr marL="2058246" indent="-228694" eaLnBrk="0" hangingPunct="0">
              <a:defRPr sz="1200">
                <a:solidFill>
                  <a:srgbClr val="0F5494"/>
                </a:solidFill>
                <a:latin typeface="Verdana" pitchFamily="34" charset="0"/>
              </a:defRPr>
            </a:lvl5pPr>
            <a:lvl6pPr marL="2515635" indent="-228694" eaLnBrk="0" fontAlgn="base" hangingPunct="0">
              <a:spcBef>
                <a:spcPct val="0"/>
              </a:spcBef>
              <a:spcAft>
                <a:spcPct val="0"/>
              </a:spcAft>
              <a:defRPr sz="1200">
                <a:solidFill>
                  <a:srgbClr val="0F5494"/>
                </a:solidFill>
                <a:latin typeface="Verdana" pitchFamily="34" charset="0"/>
              </a:defRPr>
            </a:lvl6pPr>
            <a:lvl7pPr marL="2973023" indent="-228694" eaLnBrk="0" fontAlgn="base" hangingPunct="0">
              <a:spcBef>
                <a:spcPct val="0"/>
              </a:spcBef>
              <a:spcAft>
                <a:spcPct val="0"/>
              </a:spcAft>
              <a:defRPr sz="1200">
                <a:solidFill>
                  <a:srgbClr val="0F5494"/>
                </a:solidFill>
                <a:latin typeface="Verdana" pitchFamily="34" charset="0"/>
              </a:defRPr>
            </a:lvl7pPr>
            <a:lvl8pPr marL="3430410" indent="-228694" eaLnBrk="0" fontAlgn="base" hangingPunct="0">
              <a:spcBef>
                <a:spcPct val="0"/>
              </a:spcBef>
              <a:spcAft>
                <a:spcPct val="0"/>
              </a:spcAft>
              <a:defRPr sz="1200">
                <a:solidFill>
                  <a:srgbClr val="0F5494"/>
                </a:solidFill>
                <a:latin typeface="Verdana" pitchFamily="34" charset="0"/>
              </a:defRPr>
            </a:lvl8pPr>
            <a:lvl9pPr marL="3887799" indent="-228694" eaLnBrk="0" fontAlgn="base" hangingPunct="0">
              <a:spcBef>
                <a:spcPct val="0"/>
              </a:spcBef>
              <a:spcAft>
                <a:spcPct val="0"/>
              </a:spcAft>
              <a:defRPr sz="1200">
                <a:solidFill>
                  <a:srgbClr val="0F5494"/>
                </a:solidFill>
                <a:latin typeface="Verdana" pitchFamily="34" charset="0"/>
              </a:defRPr>
            </a:lvl9pPr>
          </a:lstStyle>
          <a:p>
            <a:pPr eaLnBrk="1" hangingPunct="1">
              <a:defRPr/>
            </a:pPr>
            <a:fld id="{EE6AAFE8-144B-439C-8CCE-DAEE7AAE81ED}" type="slidenum">
              <a:rPr lang="en-GB" altLang="en-US" smtClean="0">
                <a:solidFill>
                  <a:prstClr val="black"/>
                </a:solidFill>
                <a:latin typeface="Arial" charset="0"/>
              </a:rPr>
              <a:pPr eaLnBrk="1" hangingPunct="1">
                <a:defRPr/>
              </a:pPr>
              <a:t>19</a:t>
            </a:fld>
            <a:endParaRPr lang="en-GB" altLang="en-US" smtClean="0">
              <a:solidFill>
                <a:prstClr val="black"/>
              </a:solidFill>
              <a:latin typeface="Arial" charset="0"/>
            </a:endParaRPr>
          </a:p>
        </p:txBody>
      </p:sp>
    </p:spTree>
    <p:extLst>
      <p:ext uri="{BB962C8B-B14F-4D97-AF65-F5344CB8AC3E}">
        <p14:creationId xmlns:p14="http://schemas.microsoft.com/office/powerpoint/2010/main" val="35958704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520" indent="-171520">
              <a:buFont typeface="Arial" panose="020B0604020202020204" pitchFamily="34" charset="0"/>
              <a:buChar char="•"/>
              <a:defRPr/>
            </a:pPr>
            <a:r>
              <a:rPr lang="en-GB" dirty="0" smtClean="0"/>
              <a:t>The </a:t>
            </a:r>
            <a:r>
              <a:rPr lang="en-GB" b="1" dirty="0" smtClean="0"/>
              <a:t>EU (including Member States) remained the world's largest donor in 2012 </a:t>
            </a:r>
            <a:r>
              <a:rPr lang="en-GB" dirty="0" smtClean="0"/>
              <a:t>providing more than half of the Official development assistance (ODA) reported by the OECD Development Assistance Committee (DAC)</a:t>
            </a:r>
            <a:r>
              <a:rPr lang="en-GB" dirty="0" smtClean="0">
                <a:solidFill>
                  <a:srgbClr val="003366"/>
                </a:solidFill>
              </a:rPr>
              <a:t> </a:t>
            </a:r>
            <a:r>
              <a:rPr lang="en-GB" altLang="en-US" dirty="0" smtClean="0">
                <a:solidFill>
                  <a:srgbClr val="003366"/>
                </a:solidFill>
              </a:rPr>
              <a:t>to compare: USA provides around 25%</a:t>
            </a:r>
            <a:r>
              <a:rPr lang="en-GB" dirty="0" smtClean="0"/>
              <a:t> </a:t>
            </a:r>
          </a:p>
          <a:p>
            <a:pPr marL="171520" indent="-171520">
              <a:buFont typeface="Arial" panose="020B0604020202020204" pitchFamily="34" charset="0"/>
              <a:buChar char="•"/>
              <a:defRPr/>
            </a:pPr>
            <a:r>
              <a:rPr lang="en-GB" dirty="0" smtClean="0"/>
              <a:t>The EU effort of 0.43% of GNI exceeds by far that of the other major donors, namely non-EU G8 countries (US 0.19%, JP 0.17%, CA 0.32%).</a:t>
            </a:r>
          </a:p>
          <a:p>
            <a:pPr marL="171520" indent="-171520">
              <a:buFont typeface="Arial" panose="020B0604020202020204" pitchFamily="34" charset="0"/>
              <a:buChar char="•"/>
              <a:defRPr/>
            </a:pPr>
            <a:r>
              <a:rPr lang="en-GB" b="1" dirty="0" smtClean="0"/>
              <a:t>European institutions by themselves remain the second largest DAC donor</a:t>
            </a:r>
            <a:r>
              <a:rPr lang="en-GB" dirty="0" smtClean="0"/>
              <a:t> after the USA, channelling €13.7 billion of external aid in 2012.</a:t>
            </a:r>
          </a:p>
          <a:p>
            <a:pPr>
              <a:defRPr/>
            </a:pPr>
            <a:endParaRPr lang="fr-BE" dirty="0" smtClean="0"/>
          </a:p>
          <a:p>
            <a:pPr>
              <a:defRPr/>
            </a:pPr>
            <a:r>
              <a:rPr lang="fr-BE" dirty="0" smtClean="0"/>
              <a:t>Source: </a:t>
            </a:r>
            <a:r>
              <a:rPr lang="en-GB" dirty="0" smtClean="0">
                <a:solidFill>
                  <a:schemeClr val="tx2"/>
                </a:solidFill>
              </a:rPr>
              <a:t>Annual Report 2013 on the European Union's development and external assistance policies and their implementation in 2012 </a:t>
            </a:r>
          </a:p>
          <a:p>
            <a:pPr>
              <a:defRPr/>
            </a:pPr>
            <a:endParaRPr lang="en-GB" dirty="0" smtClean="0">
              <a:solidFill>
                <a:schemeClr val="tx2"/>
              </a:solidFill>
            </a:endParaRPr>
          </a:p>
          <a:p>
            <a:pPr>
              <a:defRPr/>
            </a:pPr>
            <a:r>
              <a:rPr lang="fr-BE" dirty="0" smtClean="0"/>
              <a:t>Background</a:t>
            </a:r>
          </a:p>
          <a:p>
            <a:pPr>
              <a:defRPr/>
            </a:pPr>
            <a:r>
              <a:rPr lang="en-GB" dirty="0" smtClean="0"/>
              <a:t>Economic crisis and severe budgetary constraints facing most developed countries impacted negatively on global ODA levels in 2012 (preliminary data from April, OECD finalises in December). The EU (including Member States) has seen its collective ODA level fall for a second year in a row – from €56.2 billion in 2011 (0.45% of GNI) to €55.2 billion in 2012 (0.43% of GNI).</a:t>
            </a:r>
          </a:p>
          <a:p>
            <a:endParaRPr lang="en-GB" dirty="0"/>
          </a:p>
        </p:txBody>
      </p:sp>
      <p:sp>
        <p:nvSpPr>
          <p:cNvPr id="4" name="Slide Number Placeholder 3"/>
          <p:cNvSpPr>
            <a:spLocks noGrp="1"/>
          </p:cNvSpPr>
          <p:nvPr>
            <p:ph type="sldNum" sz="quarter" idx="10"/>
          </p:nvPr>
        </p:nvSpPr>
        <p:spPr/>
        <p:txBody>
          <a:bodyPr/>
          <a:lstStyle/>
          <a:p>
            <a:pPr>
              <a:defRPr/>
            </a:pPr>
            <a:fld id="{BE53EA62-AA53-4E1D-A8EC-961EF646207E}" type="slidenum">
              <a:rPr lang="en-GB" smtClean="0"/>
              <a:pPr>
                <a:defRPr/>
              </a:pPr>
              <a:t>20</a:t>
            </a:fld>
            <a:endParaRPr lang="en-GB"/>
          </a:p>
        </p:txBody>
      </p:sp>
    </p:spTree>
    <p:extLst>
      <p:ext uri="{BB962C8B-B14F-4D97-AF65-F5344CB8AC3E}">
        <p14:creationId xmlns:p14="http://schemas.microsoft.com/office/powerpoint/2010/main" val="16582655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Slide Image Placeholder 1"/>
          <p:cNvSpPr>
            <a:spLocks noGrp="1" noRot="1" noChangeAspect="1" noTextEdit="1"/>
          </p:cNvSpPr>
          <p:nvPr>
            <p:ph type="sldImg"/>
          </p:nvPr>
        </p:nvSpPr>
        <p:spPr>
          <a:ln/>
        </p:spPr>
      </p:sp>
      <p:sp>
        <p:nvSpPr>
          <p:cNvPr id="252931" name="Notes Placeholder 2"/>
          <p:cNvSpPr>
            <a:spLocks noGrp="1"/>
          </p:cNvSpPr>
          <p:nvPr>
            <p:ph type="body" idx="1"/>
          </p:nvPr>
        </p:nvSpPr>
        <p:spPr>
          <a:noFill/>
        </p:spPr>
        <p:txBody>
          <a:bodyPr/>
          <a:lstStyle/>
          <a:p>
            <a:r>
              <a:rPr lang="fr-BE" altLang="en-US" b="1" smtClean="0"/>
              <a:t>Source:</a:t>
            </a:r>
            <a:r>
              <a:rPr lang="fr-BE" altLang="en-US" smtClean="0"/>
              <a:t> DevCo intranet.</a:t>
            </a:r>
            <a:endParaRPr lang="en-GB" altLang="en-US" smtClean="0"/>
          </a:p>
        </p:txBody>
      </p:sp>
      <p:sp>
        <p:nvSpPr>
          <p:cNvPr id="4" name="Slide Number Placeholder 3"/>
          <p:cNvSpPr>
            <a:spLocks noGrp="1"/>
          </p:cNvSpPr>
          <p:nvPr>
            <p:ph type="sldNum" sz="quarter" idx="5"/>
          </p:nvPr>
        </p:nvSpPr>
        <p:spPr/>
        <p:txBody>
          <a:bodyPr/>
          <a:lstStyle/>
          <a:p>
            <a:pPr>
              <a:defRPr/>
            </a:pPr>
            <a:fld id="{C3B20DF5-A259-4FF2-BC23-AD987D3EE184}" type="slidenum">
              <a:rPr lang="en-GB" smtClean="0"/>
              <a:pPr>
                <a:defRPr/>
              </a:pPr>
              <a:t>21</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p:spPr>
        <p:txBody>
          <a:bodyPr/>
          <a:lstStyle/>
          <a:p>
            <a:endParaRPr lang="en-US" altLang="en-US" smtClean="0">
              <a:latin typeface="Arial" charset="0"/>
            </a:endParaRPr>
          </a:p>
        </p:txBody>
      </p:sp>
      <p:sp>
        <p:nvSpPr>
          <p:cNvPr id="54276" name="Slide Number Placeholder 3"/>
          <p:cNvSpPr>
            <a:spLocks noGrp="1"/>
          </p:cNvSpPr>
          <p:nvPr>
            <p:ph type="sldNum" sz="quarter" idx="5"/>
          </p:nvPr>
        </p:nvSpPr>
        <p:spPr/>
        <p:txBody>
          <a:bodyPr/>
          <a:lstStyle>
            <a:lvl1pPr eaLnBrk="0" hangingPunct="0">
              <a:defRPr sz="1200">
                <a:solidFill>
                  <a:srgbClr val="0F5494"/>
                </a:solidFill>
                <a:latin typeface="Verdana" pitchFamily="34" charset="0"/>
              </a:defRPr>
            </a:lvl1pPr>
            <a:lvl2pPr marL="743255" indent="-285868" eaLnBrk="0" hangingPunct="0">
              <a:defRPr sz="1200">
                <a:solidFill>
                  <a:srgbClr val="0F5494"/>
                </a:solidFill>
                <a:latin typeface="Verdana" pitchFamily="34" charset="0"/>
              </a:defRPr>
            </a:lvl2pPr>
            <a:lvl3pPr marL="1143469" indent="-228694" eaLnBrk="0" hangingPunct="0">
              <a:defRPr sz="1200">
                <a:solidFill>
                  <a:srgbClr val="0F5494"/>
                </a:solidFill>
                <a:latin typeface="Verdana" pitchFamily="34" charset="0"/>
              </a:defRPr>
            </a:lvl3pPr>
            <a:lvl4pPr marL="1600858" indent="-228694" eaLnBrk="0" hangingPunct="0">
              <a:defRPr sz="1200">
                <a:solidFill>
                  <a:srgbClr val="0F5494"/>
                </a:solidFill>
                <a:latin typeface="Verdana" pitchFamily="34" charset="0"/>
              </a:defRPr>
            </a:lvl4pPr>
            <a:lvl5pPr marL="2058246" indent="-228694" eaLnBrk="0" hangingPunct="0">
              <a:defRPr sz="1200">
                <a:solidFill>
                  <a:srgbClr val="0F5494"/>
                </a:solidFill>
                <a:latin typeface="Verdana" pitchFamily="34" charset="0"/>
              </a:defRPr>
            </a:lvl5pPr>
            <a:lvl6pPr marL="2515635" indent="-228694" eaLnBrk="0" fontAlgn="base" hangingPunct="0">
              <a:spcBef>
                <a:spcPct val="0"/>
              </a:spcBef>
              <a:spcAft>
                <a:spcPct val="0"/>
              </a:spcAft>
              <a:defRPr sz="1200">
                <a:solidFill>
                  <a:srgbClr val="0F5494"/>
                </a:solidFill>
                <a:latin typeface="Verdana" pitchFamily="34" charset="0"/>
              </a:defRPr>
            </a:lvl6pPr>
            <a:lvl7pPr marL="2973023" indent="-228694" eaLnBrk="0" fontAlgn="base" hangingPunct="0">
              <a:spcBef>
                <a:spcPct val="0"/>
              </a:spcBef>
              <a:spcAft>
                <a:spcPct val="0"/>
              </a:spcAft>
              <a:defRPr sz="1200">
                <a:solidFill>
                  <a:srgbClr val="0F5494"/>
                </a:solidFill>
                <a:latin typeface="Verdana" pitchFamily="34" charset="0"/>
              </a:defRPr>
            </a:lvl7pPr>
            <a:lvl8pPr marL="3430410" indent="-228694" eaLnBrk="0" fontAlgn="base" hangingPunct="0">
              <a:spcBef>
                <a:spcPct val="0"/>
              </a:spcBef>
              <a:spcAft>
                <a:spcPct val="0"/>
              </a:spcAft>
              <a:defRPr sz="1200">
                <a:solidFill>
                  <a:srgbClr val="0F5494"/>
                </a:solidFill>
                <a:latin typeface="Verdana" pitchFamily="34" charset="0"/>
              </a:defRPr>
            </a:lvl8pPr>
            <a:lvl9pPr marL="3887799" indent="-228694" eaLnBrk="0" fontAlgn="base" hangingPunct="0">
              <a:spcBef>
                <a:spcPct val="0"/>
              </a:spcBef>
              <a:spcAft>
                <a:spcPct val="0"/>
              </a:spcAft>
              <a:defRPr sz="1200">
                <a:solidFill>
                  <a:srgbClr val="0F5494"/>
                </a:solidFill>
                <a:latin typeface="Verdana" pitchFamily="34" charset="0"/>
              </a:defRPr>
            </a:lvl9pPr>
          </a:lstStyle>
          <a:p>
            <a:pPr eaLnBrk="1" hangingPunct="1">
              <a:defRPr/>
            </a:pPr>
            <a:fld id="{A64D17FC-2FBC-4F99-B41F-28247107C7AB}" type="slidenum">
              <a:rPr lang="en-GB" altLang="en-US" smtClean="0">
                <a:solidFill>
                  <a:prstClr val="black"/>
                </a:solidFill>
                <a:latin typeface="Arial" charset="0"/>
              </a:rPr>
              <a:pPr eaLnBrk="1" hangingPunct="1">
                <a:defRPr/>
              </a:pPr>
              <a:t>22</a:t>
            </a:fld>
            <a:endParaRPr lang="en-GB" altLang="en-US" smtClean="0">
              <a:solidFill>
                <a:prstClr val="black"/>
              </a:solidFill>
              <a:latin typeface="Arial" charset="0"/>
            </a:endParaRPr>
          </a:p>
        </p:txBody>
      </p:sp>
    </p:spTree>
    <p:extLst>
      <p:ext uri="{BB962C8B-B14F-4D97-AF65-F5344CB8AC3E}">
        <p14:creationId xmlns:p14="http://schemas.microsoft.com/office/powerpoint/2010/main" val="5925432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E53EA62-AA53-4E1D-A8EC-961EF646207E}" type="slidenum">
              <a:rPr lang="en-GB" smtClean="0"/>
              <a:pPr>
                <a:defRPr/>
              </a:pPr>
              <a:t>23</a:t>
            </a:fld>
            <a:endParaRPr lang="en-GB"/>
          </a:p>
        </p:txBody>
      </p:sp>
    </p:spTree>
    <p:extLst>
      <p:ext uri="{BB962C8B-B14F-4D97-AF65-F5344CB8AC3E}">
        <p14:creationId xmlns:p14="http://schemas.microsoft.com/office/powerpoint/2010/main" val="26462254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p:txBody>
          <a:bodyPr/>
          <a:lstStyle>
            <a:lvl1pPr defTabSz="924506" eaLnBrk="0" hangingPunct="0">
              <a:defRPr sz="2000" b="1">
                <a:solidFill>
                  <a:srgbClr val="FFD624"/>
                </a:solidFill>
                <a:latin typeface="Verdana" pitchFamily="34" charset="0"/>
              </a:defRPr>
            </a:lvl1pPr>
            <a:lvl2pPr marL="742143" indent="-285439" defTabSz="924506" eaLnBrk="0" hangingPunct="0">
              <a:defRPr sz="2000" b="1">
                <a:solidFill>
                  <a:srgbClr val="FFD624"/>
                </a:solidFill>
                <a:latin typeface="Verdana" pitchFamily="34" charset="0"/>
              </a:defRPr>
            </a:lvl2pPr>
            <a:lvl3pPr marL="1141757" indent="-228352" defTabSz="924506" eaLnBrk="0" hangingPunct="0">
              <a:defRPr sz="2000" b="1">
                <a:solidFill>
                  <a:srgbClr val="FFD624"/>
                </a:solidFill>
                <a:latin typeface="Verdana" pitchFamily="34" charset="0"/>
              </a:defRPr>
            </a:lvl3pPr>
            <a:lvl4pPr marL="1598461" indent="-228352" defTabSz="924506" eaLnBrk="0" hangingPunct="0">
              <a:defRPr sz="2000" b="1">
                <a:solidFill>
                  <a:srgbClr val="FFD624"/>
                </a:solidFill>
                <a:latin typeface="Verdana" pitchFamily="34" charset="0"/>
              </a:defRPr>
            </a:lvl4pPr>
            <a:lvl5pPr marL="2055164" indent="-228352" defTabSz="924506" eaLnBrk="0" hangingPunct="0">
              <a:defRPr sz="2000" b="1">
                <a:solidFill>
                  <a:srgbClr val="FFD624"/>
                </a:solidFill>
                <a:latin typeface="Verdana" pitchFamily="34" charset="0"/>
              </a:defRPr>
            </a:lvl5pPr>
            <a:lvl6pPr marL="2511866" indent="-228352" defTabSz="924506" eaLnBrk="0" fontAlgn="base" hangingPunct="0">
              <a:spcBef>
                <a:spcPct val="0"/>
              </a:spcBef>
              <a:spcAft>
                <a:spcPct val="0"/>
              </a:spcAft>
              <a:defRPr sz="2000" b="1">
                <a:solidFill>
                  <a:srgbClr val="FFD624"/>
                </a:solidFill>
                <a:latin typeface="Verdana" pitchFamily="34" charset="0"/>
              </a:defRPr>
            </a:lvl6pPr>
            <a:lvl7pPr marL="2968570" indent="-228352" defTabSz="924506" eaLnBrk="0" fontAlgn="base" hangingPunct="0">
              <a:spcBef>
                <a:spcPct val="0"/>
              </a:spcBef>
              <a:spcAft>
                <a:spcPct val="0"/>
              </a:spcAft>
              <a:defRPr sz="2000" b="1">
                <a:solidFill>
                  <a:srgbClr val="FFD624"/>
                </a:solidFill>
                <a:latin typeface="Verdana" pitchFamily="34" charset="0"/>
              </a:defRPr>
            </a:lvl7pPr>
            <a:lvl8pPr marL="3425272" indent="-228352" defTabSz="924506" eaLnBrk="0" fontAlgn="base" hangingPunct="0">
              <a:spcBef>
                <a:spcPct val="0"/>
              </a:spcBef>
              <a:spcAft>
                <a:spcPct val="0"/>
              </a:spcAft>
              <a:defRPr sz="2000" b="1">
                <a:solidFill>
                  <a:srgbClr val="FFD624"/>
                </a:solidFill>
                <a:latin typeface="Verdana" pitchFamily="34" charset="0"/>
              </a:defRPr>
            </a:lvl8pPr>
            <a:lvl9pPr marL="3881975" indent="-228352" defTabSz="924506" eaLnBrk="0" fontAlgn="base" hangingPunct="0">
              <a:spcBef>
                <a:spcPct val="0"/>
              </a:spcBef>
              <a:spcAft>
                <a:spcPct val="0"/>
              </a:spcAft>
              <a:defRPr sz="2000" b="1">
                <a:solidFill>
                  <a:srgbClr val="FFD624"/>
                </a:solidFill>
                <a:latin typeface="Verdana" pitchFamily="34" charset="0"/>
              </a:defRPr>
            </a:lvl9pPr>
          </a:lstStyle>
          <a:p>
            <a:pPr eaLnBrk="1" hangingPunct="1">
              <a:defRPr/>
            </a:pPr>
            <a:fld id="{F41A4CD6-8E90-4F68-943F-3B881E67C164}" type="slidenum">
              <a:rPr lang="en-GB" sz="1200" b="0">
                <a:solidFill>
                  <a:prstClr val="black"/>
                </a:solidFill>
                <a:latin typeface="Arial" charset="0"/>
              </a:rPr>
              <a:pPr eaLnBrk="1" hangingPunct="1">
                <a:defRPr/>
              </a:pPr>
              <a:t>24</a:t>
            </a:fld>
            <a:endParaRPr lang="en-GB" sz="1200" b="0">
              <a:solidFill>
                <a:prstClr val="black"/>
              </a:solidFill>
              <a:latin typeface="Arial" charset="0"/>
            </a:endParaRPr>
          </a:p>
        </p:txBody>
      </p:sp>
      <p:sp>
        <p:nvSpPr>
          <p:cNvPr id="80899" name="Rectangle 2"/>
          <p:cNvSpPr>
            <a:spLocks noGrp="1" noRot="1" noChangeAspect="1" noChangeArrowheads="1" noTextEdit="1"/>
          </p:cNvSpPr>
          <p:nvPr>
            <p:ph type="sldImg"/>
          </p:nvPr>
        </p:nvSpPr>
        <p:spPr>
          <a:xfrm>
            <a:off x="920750" y="742950"/>
            <a:ext cx="4967288" cy="3725863"/>
          </a:xfrm>
          <a:ln/>
        </p:spPr>
      </p:sp>
      <p:sp>
        <p:nvSpPr>
          <p:cNvPr id="80900" name="Rectangle 3"/>
          <p:cNvSpPr>
            <a:spLocks noGrp="1" noChangeArrowheads="1"/>
          </p:cNvSpPr>
          <p:nvPr>
            <p:ph type="body" idx="1"/>
          </p:nvPr>
        </p:nvSpPr>
        <p:spPr>
          <a:xfrm>
            <a:off x="678660" y="4717690"/>
            <a:ext cx="5440360" cy="4465719"/>
          </a:xfrm>
          <a:noFill/>
        </p:spPr>
        <p:txBody>
          <a:bodyPr/>
          <a:lstStyle/>
          <a:p>
            <a:endParaRPr lang="en-US" altLang="en-US" smtClean="0">
              <a:latin typeface="Arial" charset="0"/>
            </a:endParaRPr>
          </a:p>
        </p:txBody>
      </p:sp>
    </p:spTree>
    <p:extLst>
      <p:ext uri="{BB962C8B-B14F-4D97-AF65-F5344CB8AC3E}">
        <p14:creationId xmlns:p14="http://schemas.microsoft.com/office/powerpoint/2010/main" val="3519549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de-DE" altLang="de-DE" smtClean="0"/>
          </a:p>
          <a:p>
            <a:pPr eaLnBrk="1" hangingPunct="1">
              <a:spcBef>
                <a:spcPct val="0"/>
              </a:spcBef>
            </a:pPr>
            <a:endParaRPr lang="de-DE" altLang="de-DE" smtClean="0"/>
          </a:p>
        </p:txBody>
      </p:sp>
      <p:sp>
        <p:nvSpPr>
          <p:cNvPr id="64516"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5DCE71C9-68D4-4E30-833D-B57B186695AF}" type="slidenum">
              <a:rPr lang="de-DE" altLang="de-DE" smtClean="0">
                <a:solidFill>
                  <a:srgbClr val="000000"/>
                </a:solidFill>
              </a:rPr>
              <a:pPr eaLnBrk="1" hangingPunct="1"/>
              <a:t>4</a:t>
            </a:fld>
            <a:endParaRPr lang="de-DE" altLang="de-DE" smtClean="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hdr" sz="quarter"/>
          </p:nvPr>
        </p:nvSpPr>
        <p:spPr>
          <a:ln/>
        </p:spPr>
        <p:txBody>
          <a:bodyPr/>
          <a:lstStyle/>
          <a:p>
            <a:r>
              <a:rPr lang="en-GB" altLang="en-US"/>
              <a:t>28/04/2010</a:t>
            </a:r>
          </a:p>
        </p:txBody>
      </p:sp>
      <p:sp>
        <p:nvSpPr>
          <p:cNvPr id="9" name="Rectangle 6"/>
          <p:cNvSpPr>
            <a:spLocks noGrp="1" noChangeArrowheads="1"/>
          </p:cNvSpPr>
          <p:nvPr>
            <p:ph type="ftr" sz="quarter" idx="4"/>
          </p:nvPr>
        </p:nvSpPr>
        <p:spPr>
          <a:ln/>
        </p:spPr>
        <p:txBody>
          <a:bodyPr/>
          <a:lstStyle/>
          <a:p>
            <a:r>
              <a:rPr lang="en-GB" altLang="en-US"/>
              <a:t>EuropeAid, Dörte Bosse</a:t>
            </a:r>
          </a:p>
        </p:txBody>
      </p:sp>
      <p:sp>
        <p:nvSpPr>
          <p:cNvPr id="10" name="Rectangle 7"/>
          <p:cNvSpPr>
            <a:spLocks noGrp="1" noChangeArrowheads="1"/>
          </p:cNvSpPr>
          <p:nvPr>
            <p:ph type="sldNum" sz="quarter" idx="5"/>
          </p:nvPr>
        </p:nvSpPr>
        <p:spPr>
          <a:ln/>
        </p:spPr>
        <p:txBody>
          <a:bodyPr/>
          <a:lstStyle/>
          <a:p>
            <a:fld id="{F920CAE0-DB98-4E93-881B-FCE8E1CEA404}" type="slidenum">
              <a:rPr lang="en-GB" altLang="en-US"/>
              <a:pPr/>
              <a:t>25</a:t>
            </a:fld>
            <a:endParaRPr lang="en-GB" altLang="en-US"/>
          </a:p>
        </p:txBody>
      </p:sp>
      <p:sp>
        <p:nvSpPr>
          <p:cNvPr id="851970" name="Rectangle 2"/>
          <p:cNvSpPr txBox="1">
            <a:spLocks noGrp="1" noChangeArrowheads="1"/>
          </p:cNvSpPr>
          <p:nvPr/>
        </p:nvSpPr>
        <p:spPr bwMode="auto">
          <a:xfrm>
            <a:off x="4" y="2"/>
            <a:ext cx="2945341"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975" tIns="45987" rIns="91975" bIns="45987"/>
          <a:lstStyle>
            <a:lvl1pPr algn="l" defTabSz="920750">
              <a:defRPr>
                <a:solidFill>
                  <a:schemeClr val="tx1"/>
                </a:solidFill>
                <a:latin typeface="Arial" pitchFamily="34" charset="0"/>
              </a:defRPr>
            </a:lvl1pPr>
            <a:lvl2pPr marL="749300" indent="-288925" algn="l" defTabSz="920750">
              <a:defRPr>
                <a:solidFill>
                  <a:schemeClr val="tx1"/>
                </a:solidFill>
                <a:latin typeface="Arial" pitchFamily="34" charset="0"/>
              </a:defRPr>
            </a:lvl2pPr>
            <a:lvl3pPr marL="1152525" indent="-230188" algn="l" defTabSz="920750">
              <a:defRPr>
                <a:solidFill>
                  <a:schemeClr val="tx1"/>
                </a:solidFill>
                <a:latin typeface="Arial" pitchFamily="34" charset="0"/>
              </a:defRPr>
            </a:lvl3pPr>
            <a:lvl4pPr marL="1612900" indent="-230188" algn="l" defTabSz="920750">
              <a:defRPr>
                <a:solidFill>
                  <a:schemeClr val="tx1"/>
                </a:solidFill>
                <a:latin typeface="Arial" pitchFamily="34" charset="0"/>
              </a:defRPr>
            </a:lvl4pPr>
            <a:lvl5pPr marL="2073275" indent="-230188" algn="l" defTabSz="920750">
              <a:defRPr>
                <a:solidFill>
                  <a:schemeClr val="tx1"/>
                </a:solidFill>
                <a:latin typeface="Arial" pitchFamily="34" charset="0"/>
              </a:defRPr>
            </a:lvl5pPr>
            <a:lvl6pPr marL="2530475" indent="-230188" defTabSz="920750" fontAlgn="base">
              <a:spcBef>
                <a:spcPct val="0"/>
              </a:spcBef>
              <a:spcAft>
                <a:spcPct val="0"/>
              </a:spcAft>
              <a:defRPr>
                <a:solidFill>
                  <a:schemeClr val="tx1"/>
                </a:solidFill>
                <a:latin typeface="Arial" pitchFamily="34" charset="0"/>
              </a:defRPr>
            </a:lvl6pPr>
            <a:lvl7pPr marL="2987675" indent="-230188" defTabSz="920750" fontAlgn="base">
              <a:spcBef>
                <a:spcPct val="0"/>
              </a:spcBef>
              <a:spcAft>
                <a:spcPct val="0"/>
              </a:spcAft>
              <a:defRPr>
                <a:solidFill>
                  <a:schemeClr val="tx1"/>
                </a:solidFill>
                <a:latin typeface="Arial" pitchFamily="34" charset="0"/>
              </a:defRPr>
            </a:lvl7pPr>
            <a:lvl8pPr marL="3444875" indent="-230188" defTabSz="920750" fontAlgn="base">
              <a:spcBef>
                <a:spcPct val="0"/>
              </a:spcBef>
              <a:spcAft>
                <a:spcPct val="0"/>
              </a:spcAft>
              <a:defRPr>
                <a:solidFill>
                  <a:schemeClr val="tx1"/>
                </a:solidFill>
                <a:latin typeface="Arial" pitchFamily="34" charset="0"/>
              </a:defRPr>
            </a:lvl8pPr>
            <a:lvl9pPr marL="3902075" indent="-230188" defTabSz="920750" fontAlgn="base">
              <a:spcBef>
                <a:spcPct val="0"/>
              </a:spcBef>
              <a:spcAft>
                <a:spcPct val="0"/>
              </a:spcAft>
              <a:defRPr>
                <a:solidFill>
                  <a:schemeClr val="tx1"/>
                </a:solidFill>
                <a:latin typeface="Arial" pitchFamily="34" charset="0"/>
              </a:defRPr>
            </a:lvl9pPr>
          </a:lstStyle>
          <a:p>
            <a:r>
              <a:rPr lang="en-GB" altLang="en-US" sz="1200">
                <a:solidFill>
                  <a:prstClr val="black"/>
                </a:solidFill>
                <a:cs typeface="Arial" charset="0"/>
              </a:rPr>
              <a:t>21.01.09, press meeting</a:t>
            </a:r>
          </a:p>
        </p:txBody>
      </p:sp>
      <p:sp>
        <p:nvSpPr>
          <p:cNvPr id="851971" name="Rectangle 6"/>
          <p:cNvSpPr txBox="1">
            <a:spLocks noGrp="1" noChangeArrowheads="1"/>
          </p:cNvSpPr>
          <p:nvPr/>
        </p:nvSpPr>
        <p:spPr bwMode="auto">
          <a:xfrm>
            <a:off x="4" y="9428165"/>
            <a:ext cx="2945341"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975" tIns="45987" rIns="91975" bIns="45987" anchor="b"/>
          <a:lstStyle>
            <a:lvl1pPr algn="l" defTabSz="920750">
              <a:defRPr>
                <a:solidFill>
                  <a:schemeClr val="tx1"/>
                </a:solidFill>
                <a:latin typeface="Arial" pitchFamily="34" charset="0"/>
              </a:defRPr>
            </a:lvl1pPr>
            <a:lvl2pPr marL="749300" indent="-288925" algn="l" defTabSz="920750">
              <a:defRPr>
                <a:solidFill>
                  <a:schemeClr val="tx1"/>
                </a:solidFill>
                <a:latin typeface="Arial" pitchFamily="34" charset="0"/>
              </a:defRPr>
            </a:lvl2pPr>
            <a:lvl3pPr marL="1152525" indent="-230188" algn="l" defTabSz="920750">
              <a:defRPr>
                <a:solidFill>
                  <a:schemeClr val="tx1"/>
                </a:solidFill>
                <a:latin typeface="Arial" pitchFamily="34" charset="0"/>
              </a:defRPr>
            </a:lvl3pPr>
            <a:lvl4pPr marL="1612900" indent="-230188" algn="l" defTabSz="920750">
              <a:defRPr>
                <a:solidFill>
                  <a:schemeClr val="tx1"/>
                </a:solidFill>
                <a:latin typeface="Arial" pitchFamily="34" charset="0"/>
              </a:defRPr>
            </a:lvl4pPr>
            <a:lvl5pPr marL="2073275" indent="-230188" algn="l" defTabSz="920750">
              <a:defRPr>
                <a:solidFill>
                  <a:schemeClr val="tx1"/>
                </a:solidFill>
                <a:latin typeface="Arial" pitchFamily="34" charset="0"/>
              </a:defRPr>
            </a:lvl5pPr>
            <a:lvl6pPr marL="2530475" indent="-230188" defTabSz="920750" fontAlgn="base">
              <a:spcBef>
                <a:spcPct val="0"/>
              </a:spcBef>
              <a:spcAft>
                <a:spcPct val="0"/>
              </a:spcAft>
              <a:defRPr>
                <a:solidFill>
                  <a:schemeClr val="tx1"/>
                </a:solidFill>
                <a:latin typeface="Arial" pitchFamily="34" charset="0"/>
              </a:defRPr>
            </a:lvl6pPr>
            <a:lvl7pPr marL="2987675" indent="-230188" defTabSz="920750" fontAlgn="base">
              <a:spcBef>
                <a:spcPct val="0"/>
              </a:spcBef>
              <a:spcAft>
                <a:spcPct val="0"/>
              </a:spcAft>
              <a:defRPr>
                <a:solidFill>
                  <a:schemeClr val="tx1"/>
                </a:solidFill>
                <a:latin typeface="Arial" pitchFamily="34" charset="0"/>
              </a:defRPr>
            </a:lvl7pPr>
            <a:lvl8pPr marL="3444875" indent="-230188" defTabSz="920750" fontAlgn="base">
              <a:spcBef>
                <a:spcPct val="0"/>
              </a:spcBef>
              <a:spcAft>
                <a:spcPct val="0"/>
              </a:spcAft>
              <a:defRPr>
                <a:solidFill>
                  <a:schemeClr val="tx1"/>
                </a:solidFill>
                <a:latin typeface="Arial" pitchFamily="34" charset="0"/>
              </a:defRPr>
            </a:lvl8pPr>
            <a:lvl9pPr marL="3902075" indent="-230188" defTabSz="920750" fontAlgn="base">
              <a:spcBef>
                <a:spcPct val="0"/>
              </a:spcBef>
              <a:spcAft>
                <a:spcPct val="0"/>
              </a:spcAft>
              <a:defRPr>
                <a:solidFill>
                  <a:schemeClr val="tx1"/>
                </a:solidFill>
                <a:latin typeface="Arial" pitchFamily="34" charset="0"/>
              </a:defRPr>
            </a:lvl9pPr>
          </a:lstStyle>
          <a:p>
            <a:r>
              <a:rPr lang="en-GB" altLang="en-US" sz="1200">
                <a:solidFill>
                  <a:prstClr val="black"/>
                </a:solidFill>
                <a:cs typeface="Arial" charset="0"/>
              </a:rPr>
              <a:t>EuropeAid, Koos Richelle</a:t>
            </a:r>
          </a:p>
        </p:txBody>
      </p:sp>
      <p:sp>
        <p:nvSpPr>
          <p:cNvPr id="851972" name="Rectangle 7"/>
          <p:cNvSpPr txBox="1">
            <a:spLocks noGrp="1" noChangeArrowheads="1"/>
          </p:cNvSpPr>
          <p:nvPr/>
        </p:nvSpPr>
        <p:spPr bwMode="auto">
          <a:xfrm>
            <a:off x="3850745" y="9428165"/>
            <a:ext cx="2945341"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975" tIns="45987" rIns="91975" bIns="45987" anchor="b"/>
          <a:lstStyle>
            <a:lvl1pPr algn="l" defTabSz="920750">
              <a:defRPr>
                <a:solidFill>
                  <a:schemeClr val="tx1"/>
                </a:solidFill>
                <a:latin typeface="Arial" pitchFamily="34" charset="0"/>
              </a:defRPr>
            </a:lvl1pPr>
            <a:lvl2pPr marL="749300" indent="-288925" algn="l" defTabSz="920750">
              <a:defRPr>
                <a:solidFill>
                  <a:schemeClr val="tx1"/>
                </a:solidFill>
                <a:latin typeface="Arial" pitchFamily="34" charset="0"/>
              </a:defRPr>
            </a:lvl2pPr>
            <a:lvl3pPr marL="1152525" indent="-230188" algn="l" defTabSz="920750">
              <a:defRPr>
                <a:solidFill>
                  <a:schemeClr val="tx1"/>
                </a:solidFill>
                <a:latin typeface="Arial" pitchFamily="34" charset="0"/>
              </a:defRPr>
            </a:lvl3pPr>
            <a:lvl4pPr marL="1612900" indent="-230188" algn="l" defTabSz="920750">
              <a:defRPr>
                <a:solidFill>
                  <a:schemeClr val="tx1"/>
                </a:solidFill>
                <a:latin typeface="Arial" pitchFamily="34" charset="0"/>
              </a:defRPr>
            </a:lvl4pPr>
            <a:lvl5pPr marL="2073275" indent="-230188" algn="l" defTabSz="920750">
              <a:defRPr>
                <a:solidFill>
                  <a:schemeClr val="tx1"/>
                </a:solidFill>
                <a:latin typeface="Arial" pitchFamily="34" charset="0"/>
              </a:defRPr>
            </a:lvl5pPr>
            <a:lvl6pPr marL="2530475" indent="-230188" defTabSz="920750" fontAlgn="base">
              <a:spcBef>
                <a:spcPct val="0"/>
              </a:spcBef>
              <a:spcAft>
                <a:spcPct val="0"/>
              </a:spcAft>
              <a:defRPr>
                <a:solidFill>
                  <a:schemeClr val="tx1"/>
                </a:solidFill>
                <a:latin typeface="Arial" pitchFamily="34" charset="0"/>
              </a:defRPr>
            </a:lvl6pPr>
            <a:lvl7pPr marL="2987675" indent="-230188" defTabSz="920750" fontAlgn="base">
              <a:spcBef>
                <a:spcPct val="0"/>
              </a:spcBef>
              <a:spcAft>
                <a:spcPct val="0"/>
              </a:spcAft>
              <a:defRPr>
                <a:solidFill>
                  <a:schemeClr val="tx1"/>
                </a:solidFill>
                <a:latin typeface="Arial" pitchFamily="34" charset="0"/>
              </a:defRPr>
            </a:lvl7pPr>
            <a:lvl8pPr marL="3444875" indent="-230188" defTabSz="920750" fontAlgn="base">
              <a:spcBef>
                <a:spcPct val="0"/>
              </a:spcBef>
              <a:spcAft>
                <a:spcPct val="0"/>
              </a:spcAft>
              <a:defRPr>
                <a:solidFill>
                  <a:schemeClr val="tx1"/>
                </a:solidFill>
                <a:latin typeface="Arial" pitchFamily="34" charset="0"/>
              </a:defRPr>
            </a:lvl8pPr>
            <a:lvl9pPr marL="3902075" indent="-230188" defTabSz="920750" fontAlgn="base">
              <a:spcBef>
                <a:spcPct val="0"/>
              </a:spcBef>
              <a:spcAft>
                <a:spcPct val="0"/>
              </a:spcAft>
              <a:defRPr>
                <a:solidFill>
                  <a:schemeClr val="tx1"/>
                </a:solidFill>
                <a:latin typeface="Arial" pitchFamily="34" charset="0"/>
              </a:defRPr>
            </a:lvl9pPr>
          </a:lstStyle>
          <a:p>
            <a:pPr algn="r"/>
            <a:fld id="{A2EEDD6C-1622-41B2-A8A1-B07D33000B7B}" type="slidenum">
              <a:rPr lang="en-GB" altLang="en-US" sz="1200">
                <a:solidFill>
                  <a:prstClr val="black"/>
                </a:solidFill>
                <a:cs typeface="Arial" charset="0"/>
              </a:rPr>
              <a:pPr algn="r"/>
              <a:t>25</a:t>
            </a:fld>
            <a:endParaRPr lang="en-GB" altLang="en-US" sz="1200">
              <a:solidFill>
                <a:prstClr val="black"/>
              </a:solidFill>
              <a:cs typeface="Arial" charset="0"/>
            </a:endParaRPr>
          </a:p>
        </p:txBody>
      </p:sp>
      <p:sp>
        <p:nvSpPr>
          <p:cNvPr id="851973" name="Rectangle 2"/>
          <p:cNvSpPr>
            <a:spLocks noGrp="1" noRot="1" noChangeAspect="1" noChangeArrowheads="1" noTextEdit="1"/>
          </p:cNvSpPr>
          <p:nvPr>
            <p:ph type="sldImg"/>
          </p:nvPr>
        </p:nvSpPr>
        <p:spPr>
          <a:xfrm>
            <a:off x="922338" y="744538"/>
            <a:ext cx="4962525" cy="3722687"/>
          </a:xfrm>
          <a:ln/>
        </p:spPr>
      </p:sp>
      <p:sp>
        <p:nvSpPr>
          <p:cNvPr id="851974" name="Rectangle 3"/>
          <p:cNvSpPr>
            <a:spLocks noGrp="1" noChangeArrowheads="1"/>
          </p:cNvSpPr>
          <p:nvPr>
            <p:ph type="body" idx="1"/>
          </p:nvPr>
        </p:nvSpPr>
        <p:spPr/>
        <p:txBody>
          <a:bodyPr lIns="91975" tIns="45987" rIns="91975" bIns="45987"/>
          <a:lstStyle/>
          <a:p>
            <a:endParaRPr lang="es-CO" altLang="en-US"/>
          </a:p>
        </p:txBody>
      </p:sp>
    </p:spTree>
    <p:extLst>
      <p:ext uri="{BB962C8B-B14F-4D97-AF65-F5344CB8AC3E}">
        <p14:creationId xmlns:p14="http://schemas.microsoft.com/office/powerpoint/2010/main" val="8317929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p:txBody>
          <a:bodyPr/>
          <a:lstStyle>
            <a:lvl1pPr eaLnBrk="0" hangingPunct="0">
              <a:defRPr sz="1200">
                <a:solidFill>
                  <a:srgbClr val="0F5494"/>
                </a:solidFill>
                <a:latin typeface="Verdana" pitchFamily="34" charset="0"/>
              </a:defRPr>
            </a:lvl1pPr>
            <a:lvl2pPr marL="743255" indent="-285868" eaLnBrk="0" hangingPunct="0">
              <a:defRPr sz="1200">
                <a:solidFill>
                  <a:srgbClr val="0F5494"/>
                </a:solidFill>
                <a:latin typeface="Verdana" pitchFamily="34" charset="0"/>
              </a:defRPr>
            </a:lvl2pPr>
            <a:lvl3pPr marL="1143469" indent="-228694" eaLnBrk="0" hangingPunct="0">
              <a:defRPr sz="1200">
                <a:solidFill>
                  <a:srgbClr val="0F5494"/>
                </a:solidFill>
                <a:latin typeface="Verdana" pitchFamily="34" charset="0"/>
              </a:defRPr>
            </a:lvl3pPr>
            <a:lvl4pPr marL="1600858" indent="-228694" eaLnBrk="0" hangingPunct="0">
              <a:defRPr sz="1200">
                <a:solidFill>
                  <a:srgbClr val="0F5494"/>
                </a:solidFill>
                <a:latin typeface="Verdana" pitchFamily="34" charset="0"/>
              </a:defRPr>
            </a:lvl4pPr>
            <a:lvl5pPr marL="2058246" indent="-228694" eaLnBrk="0" hangingPunct="0">
              <a:defRPr sz="1200">
                <a:solidFill>
                  <a:srgbClr val="0F5494"/>
                </a:solidFill>
                <a:latin typeface="Verdana" pitchFamily="34" charset="0"/>
              </a:defRPr>
            </a:lvl5pPr>
            <a:lvl6pPr marL="2515635" indent="-228694" eaLnBrk="0" fontAlgn="base" hangingPunct="0">
              <a:spcBef>
                <a:spcPct val="0"/>
              </a:spcBef>
              <a:spcAft>
                <a:spcPct val="0"/>
              </a:spcAft>
              <a:defRPr sz="1200">
                <a:solidFill>
                  <a:srgbClr val="0F5494"/>
                </a:solidFill>
                <a:latin typeface="Verdana" pitchFamily="34" charset="0"/>
              </a:defRPr>
            </a:lvl6pPr>
            <a:lvl7pPr marL="2973023" indent="-228694" eaLnBrk="0" fontAlgn="base" hangingPunct="0">
              <a:spcBef>
                <a:spcPct val="0"/>
              </a:spcBef>
              <a:spcAft>
                <a:spcPct val="0"/>
              </a:spcAft>
              <a:defRPr sz="1200">
                <a:solidFill>
                  <a:srgbClr val="0F5494"/>
                </a:solidFill>
                <a:latin typeface="Verdana" pitchFamily="34" charset="0"/>
              </a:defRPr>
            </a:lvl7pPr>
            <a:lvl8pPr marL="3430410" indent="-228694" eaLnBrk="0" fontAlgn="base" hangingPunct="0">
              <a:spcBef>
                <a:spcPct val="0"/>
              </a:spcBef>
              <a:spcAft>
                <a:spcPct val="0"/>
              </a:spcAft>
              <a:defRPr sz="1200">
                <a:solidFill>
                  <a:srgbClr val="0F5494"/>
                </a:solidFill>
                <a:latin typeface="Verdana" pitchFamily="34" charset="0"/>
              </a:defRPr>
            </a:lvl8pPr>
            <a:lvl9pPr marL="3887799" indent="-228694" eaLnBrk="0" fontAlgn="base" hangingPunct="0">
              <a:spcBef>
                <a:spcPct val="0"/>
              </a:spcBef>
              <a:spcAft>
                <a:spcPct val="0"/>
              </a:spcAft>
              <a:defRPr sz="1200">
                <a:solidFill>
                  <a:srgbClr val="0F5494"/>
                </a:solidFill>
                <a:latin typeface="Verdana" pitchFamily="34" charset="0"/>
              </a:defRPr>
            </a:lvl9pPr>
          </a:lstStyle>
          <a:p>
            <a:pPr eaLnBrk="1" hangingPunct="1">
              <a:defRPr/>
            </a:pPr>
            <a:fld id="{2C5DC79B-9145-48F4-B717-5855C23525DC}" type="slidenum">
              <a:rPr lang="en-GB" altLang="en-US" smtClean="0">
                <a:solidFill>
                  <a:prstClr val="black"/>
                </a:solidFill>
                <a:latin typeface="Arial" charset="0"/>
              </a:rPr>
              <a:pPr eaLnBrk="1" hangingPunct="1">
                <a:defRPr/>
              </a:pPr>
              <a:t>26</a:t>
            </a:fld>
            <a:endParaRPr lang="en-GB" altLang="en-US" smtClean="0">
              <a:solidFill>
                <a:prstClr val="black"/>
              </a:solidFill>
              <a:latin typeface="Arial" charset="0"/>
            </a:endParaRPr>
          </a:p>
        </p:txBody>
      </p:sp>
      <p:sp>
        <p:nvSpPr>
          <p:cNvPr id="81923" name="Rectangle 2"/>
          <p:cNvSpPr>
            <a:spLocks noGrp="1" noRot="1" noChangeAspect="1" noChangeArrowheads="1" noTextEdit="1"/>
          </p:cNvSpPr>
          <p:nvPr>
            <p:ph type="sldImg"/>
          </p:nvPr>
        </p:nvSpPr>
        <p:spPr>
          <a:xfrm>
            <a:off x="919163" y="746125"/>
            <a:ext cx="4964112" cy="3722688"/>
          </a:xfrm>
          <a:ln/>
        </p:spPr>
      </p:sp>
      <p:sp>
        <p:nvSpPr>
          <p:cNvPr id="81924" name="Rectangle 3"/>
          <p:cNvSpPr>
            <a:spLocks noGrp="1" noChangeArrowheads="1"/>
          </p:cNvSpPr>
          <p:nvPr>
            <p:ph type="body" idx="1"/>
          </p:nvPr>
        </p:nvSpPr>
        <p:spPr>
          <a:xfrm>
            <a:off x="680246" y="4717691"/>
            <a:ext cx="5438774" cy="4462549"/>
          </a:xfrm>
          <a:noFill/>
        </p:spPr>
        <p:txBody>
          <a:bodyPr/>
          <a:lstStyle/>
          <a:p>
            <a:pPr eaLnBrk="1" hangingPunct="1"/>
            <a:endParaRPr lang="en-US" altLang="en-US" smtClean="0">
              <a:latin typeface="Arial" charset="0"/>
            </a:endParaRPr>
          </a:p>
        </p:txBody>
      </p:sp>
    </p:spTree>
    <p:extLst>
      <p:ext uri="{BB962C8B-B14F-4D97-AF65-F5344CB8AC3E}">
        <p14:creationId xmlns:p14="http://schemas.microsoft.com/office/powerpoint/2010/main" val="31619761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E53EA62-AA53-4E1D-A8EC-961EF646207E}" type="slidenum">
              <a:rPr lang="en-GB" smtClean="0"/>
              <a:pPr>
                <a:defRPr/>
              </a:pPr>
              <a:t>27</a:t>
            </a:fld>
            <a:endParaRPr lang="en-GB"/>
          </a:p>
        </p:txBody>
      </p:sp>
    </p:spTree>
    <p:extLst>
      <p:ext uri="{BB962C8B-B14F-4D97-AF65-F5344CB8AC3E}">
        <p14:creationId xmlns:p14="http://schemas.microsoft.com/office/powerpoint/2010/main" val="36726297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E53EA62-AA53-4E1D-A8EC-961EF646207E}" type="slidenum">
              <a:rPr lang="en-GB" smtClean="0"/>
              <a:pPr>
                <a:defRPr/>
              </a:pPr>
              <a:t>28</a:t>
            </a:fld>
            <a:endParaRPr lang="en-GB"/>
          </a:p>
        </p:txBody>
      </p:sp>
    </p:spTree>
    <p:extLst>
      <p:ext uri="{BB962C8B-B14F-4D97-AF65-F5344CB8AC3E}">
        <p14:creationId xmlns:p14="http://schemas.microsoft.com/office/powerpoint/2010/main" val="22483704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520" indent="-171520">
              <a:buFont typeface="Arial" panose="020B0604020202020204" pitchFamily="34" charset="0"/>
              <a:buChar char="•"/>
              <a:defRPr/>
            </a:pPr>
            <a:r>
              <a:rPr lang="en-GB" altLang="en-US" dirty="0" smtClean="0"/>
              <a:t>The changing political landscape, reshaped by the arrival of new donors, the constant rise of the emerging powers, as well as the financial crisis and the debt crisis, undermining the resources of Western and particularly European countries, has created </a:t>
            </a:r>
            <a:r>
              <a:rPr lang="en-GB" altLang="en-US" b="1" dirty="0" smtClean="0"/>
              <a:t>new challenges</a:t>
            </a:r>
            <a:r>
              <a:rPr lang="en-GB" altLang="en-US" dirty="0" smtClean="0"/>
              <a:t> for EU external relations.  EU development policy is not immune to them. </a:t>
            </a:r>
          </a:p>
          <a:p>
            <a:pPr marL="171520" indent="-171520">
              <a:buFont typeface="Arial" panose="020B0604020202020204" pitchFamily="34" charset="0"/>
              <a:buChar char="•"/>
              <a:defRPr/>
            </a:pPr>
            <a:endParaRPr lang="fr-BE" altLang="en-US" dirty="0" smtClean="0"/>
          </a:p>
          <a:p>
            <a:pPr marL="171520" indent="-171520">
              <a:buFont typeface="Arial" panose="020B0604020202020204" pitchFamily="34" charset="0"/>
              <a:buChar char="•"/>
              <a:defRPr/>
            </a:pPr>
            <a:r>
              <a:rPr lang="en-GB" dirty="0" smtClean="0"/>
              <a:t>The Agenda for Change, launched in 2011, is the basis for the EU's new, modernised, development policy. Recognising that today's complex global challenges need innovative responses, it formulates a strategic EU approach to reducing poverty and supporting the partner countries to achieve the Millennium Development Goal by 2015.  </a:t>
            </a:r>
          </a:p>
          <a:p>
            <a:pPr marL="171520" indent="-171520">
              <a:buFont typeface="Arial" panose="020B0604020202020204" pitchFamily="34" charset="0"/>
              <a:buChar char="•"/>
              <a:defRPr/>
            </a:pPr>
            <a:endParaRPr lang="en-GB" dirty="0" smtClean="0"/>
          </a:p>
          <a:p>
            <a:pPr marL="171520" indent="-171520">
              <a:buFont typeface="Arial" panose="020B0604020202020204" pitchFamily="34" charset="0"/>
              <a:buChar char="•"/>
              <a:defRPr/>
            </a:pPr>
            <a:r>
              <a:rPr lang="en-GB" dirty="0" smtClean="0"/>
              <a:t>By targeting resources on countries most in need (including fragile countries) and on priority sectors that promote good governance and inclusive and sustainable growth  the Agenda for Change aims to make EU investment in development more effective. This policy is now being put into practice in the 2014 – 2020 programming.</a:t>
            </a:r>
            <a:endParaRPr lang="en-GB" altLang="en-US" dirty="0" smtClean="0"/>
          </a:p>
          <a:p>
            <a:pPr marL="171520" indent="-171520">
              <a:buFont typeface="Arial" panose="020B0604020202020204" pitchFamily="34" charset="0"/>
              <a:buChar char="•"/>
              <a:defRPr/>
            </a:pPr>
            <a:endParaRPr lang="en-GB" altLang="en-US" dirty="0" smtClean="0"/>
          </a:p>
          <a:p>
            <a:pPr marL="171520" indent="-171520">
              <a:buFont typeface="Arial" panose="020B0604020202020204" pitchFamily="34" charset="0"/>
              <a:buChar char="•"/>
              <a:defRPr/>
            </a:pPr>
            <a:r>
              <a:rPr lang="en-GB" altLang="en-US" dirty="0" smtClean="0"/>
              <a:t>The EU intends to concentrate resources on the </a:t>
            </a:r>
            <a:r>
              <a:rPr lang="en-GB" altLang="en-US" b="1" dirty="0" smtClean="0"/>
              <a:t>poorest countries</a:t>
            </a:r>
            <a:r>
              <a:rPr lang="en-GB" altLang="en-US" dirty="0" smtClean="0"/>
              <a:t>. This is ensured through the proposed </a:t>
            </a:r>
            <a:r>
              <a:rPr lang="en-GB" altLang="en-US" b="1" dirty="0" smtClean="0"/>
              <a:t>graduation</a:t>
            </a:r>
            <a:r>
              <a:rPr lang="en-GB" altLang="en-US" dirty="0" smtClean="0"/>
              <a:t> of upper and large middle income countries under the Development Cooperation Instrument (Argentina, Brazil, Chile, China, Colombia, Costa Rica, Ecuador, Kazakhstan, Iran, Malaysia, Maldives, Mexico, Panama, </a:t>
            </a:r>
            <a:r>
              <a:rPr lang="en-GB" altLang="en-US" b="1" dirty="0" smtClean="0"/>
              <a:t>Peru</a:t>
            </a:r>
            <a:r>
              <a:rPr lang="en-GB" altLang="en-US" dirty="0" smtClean="0"/>
              <a:t>, Thailand, Venezuela and Uruguay, India, Indonesia) and </a:t>
            </a:r>
            <a:r>
              <a:rPr lang="en-GB" altLang="en-US" b="1" dirty="0" smtClean="0"/>
              <a:t>differentiated country allocations</a:t>
            </a:r>
            <a:r>
              <a:rPr lang="en-GB" altLang="en-US" dirty="0" smtClean="0"/>
              <a:t> in favour of low income and least developed countries through the transparent use of criteria of needs, commitment, performance, capacity and potential EU impact. </a:t>
            </a:r>
          </a:p>
          <a:p>
            <a:pPr marL="171520" indent="-171520">
              <a:buFont typeface="Arial" panose="020B0604020202020204" pitchFamily="34" charset="0"/>
              <a:buChar char="•"/>
              <a:defRPr/>
            </a:pPr>
            <a:endParaRPr lang="en-GB" altLang="en-US" dirty="0" smtClean="0"/>
          </a:p>
          <a:p>
            <a:pPr marL="171520" indent="-171520">
              <a:buFont typeface="Arial" panose="020B0604020202020204" pitchFamily="34" charset="0"/>
              <a:buChar char="•"/>
              <a:defRPr/>
            </a:pPr>
            <a:r>
              <a:rPr lang="en-GB" altLang="en-US" dirty="0" smtClean="0"/>
              <a:t>EU activities will focus on fewer sectors with key role for inclusive and sustainable growth and good governance (maximum of 3 sectors per country). </a:t>
            </a:r>
          </a:p>
          <a:p>
            <a:pPr marL="171520" indent="-171520">
              <a:buFont typeface="Arial" panose="020B0604020202020204" pitchFamily="34" charset="0"/>
              <a:buChar char="•"/>
              <a:defRPr/>
            </a:pPr>
            <a:endParaRPr lang="fr-BE" altLang="en-US" dirty="0" smtClean="0"/>
          </a:p>
          <a:p>
            <a:pPr marL="171520" indent="-171520">
              <a:buFont typeface="Arial" panose="020B0604020202020204" pitchFamily="34" charset="0"/>
              <a:buChar char="•"/>
              <a:defRPr/>
            </a:pPr>
            <a:r>
              <a:rPr lang="en-GB" b="1" dirty="0" smtClean="0"/>
              <a:t>Innovative ways of delivering aid</a:t>
            </a:r>
            <a:r>
              <a:rPr lang="en-GB" dirty="0" smtClean="0"/>
              <a:t> more efficiently are also promoted by the Agenda for Change. Blending of grants with loans will leverage substantial investments for developing countries and contribute to economic growth, job creation and sustainable poverty reduction. Budget support continues to be an important instrument of EU development cooperation. The greater differentiation around three budget support contracts allows to better reflect our objectives and to respond better to the political, economic and social context of partner countries. Trust Funds will reduce the fragmentation of European action and therefore increase effectiveness while reducing management and transaction costs.</a:t>
            </a:r>
          </a:p>
          <a:p>
            <a:pPr marL="171520" indent="-171520">
              <a:buFont typeface="Arial" panose="020B0604020202020204" pitchFamily="34" charset="0"/>
              <a:buChar char="•"/>
              <a:defRPr/>
            </a:pPr>
            <a:endParaRPr lang="en-GB" altLang="en-US" dirty="0" smtClean="0"/>
          </a:p>
          <a:p>
            <a:pPr>
              <a:defRPr/>
            </a:pPr>
            <a:endParaRPr lang="en-GB" altLang="en-US" dirty="0" smtClean="0"/>
          </a:p>
          <a:p>
            <a:pPr>
              <a:defRPr/>
            </a:pPr>
            <a:r>
              <a:rPr lang="en-GB" altLang="en-US" dirty="0" smtClean="0"/>
              <a:t>Document: "Increasing the impact of the EU development policy : an Agenda for Change – COM(2011) 637 final"</a:t>
            </a:r>
          </a:p>
          <a:p>
            <a:endParaRPr lang="en-GB" dirty="0"/>
          </a:p>
        </p:txBody>
      </p:sp>
      <p:sp>
        <p:nvSpPr>
          <p:cNvPr id="4" name="Slide Number Placeholder 3"/>
          <p:cNvSpPr>
            <a:spLocks noGrp="1"/>
          </p:cNvSpPr>
          <p:nvPr>
            <p:ph type="sldNum" sz="quarter" idx="10"/>
          </p:nvPr>
        </p:nvSpPr>
        <p:spPr/>
        <p:txBody>
          <a:bodyPr/>
          <a:lstStyle/>
          <a:p>
            <a:pPr>
              <a:defRPr/>
            </a:pPr>
            <a:fld id="{BE53EA62-AA53-4E1D-A8EC-961EF646207E}" type="slidenum">
              <a:rPr lang="en-GB" smtClean="0"/>
              <a:pPr>
                <a:defRPr/>
              </a:pPr>
              <a:t>29</a:t>
            </a:fld>
            <a:endParaRPr lang="en-GB"/>
          </a:p>
        </p:txBody>
      </p:sp>
    </p:spTree>
    <p:extLst>
      <p:ext uri="{BB962C8B-B14F-4D97-AF65-F5344CB8AC3E}">
        <p14:creationId xmlns:p14="http://schemas.microsoft.com/office/powerpoint/2010/main" val="28413545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E53EA62-AA53-4E1D-A8EC-961EF646207E}" type="slidenum">
              <a:rPr lang="en-GB" smtClean="0"/>
              <a:pPr>
                <a:defRPr/>
              </a:pPr>
              <a:t>30</a:t>
            </a:fld>
            <a:endParaRPr lang="en-GB"/>
          </a:p>
        </p:txBody>
      </p:sp>
    </p:spTree>
    <p:extLst>
      <p:ext uri="{BB962C8B-B14F-4D97-AF65-F5344CB8AC3E}">
        <p14:creationId xmlns:p14="http://schemas.microsoft.com/office/powerpoint/2010/main" val="1909589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520" indent="-171520">
              <a:buFont typeface="Arial" panose="020B0604020202020204" pitchFamily="34" charset="0"/>
              <a:buChar char="•"/>
              <a:defRPr/>
            </a:pPr>
            <a:r>
              <a:rPr lang="en-GB" altLang="en-US" dirty="0" smtClean="0"/>
              <a:t>As mentioned, EU activities will focus on fewer sectors (maximum of 3 sectors per country). We place even stronger emphasis on democratic governance, the rule of law and human rights. This is essential for stability, peace, prosperity, and inclusive and sustainable development.</a:t>
            </a:r>
          </a:p>
          <a:p>
            <a:pPr marL="171520" indent="-171520">
              <a:buFont typeface="Arial" panose="020B0604020202020204" pitchFamily="34" charset="0"/>
              <a:buChar char="•"/>
              <a:defRPr/>
            </a:pPr>
            <a:endParaRPr lang="en-GB" altLang="en-US" dirty="0" smtClean="0"/>
          </a:p>
          <a:p>
            <a:pPr marL="171520" indent="-171520">
              <a:buFont typeface="Arial" panose="020B0604020202020204" pitchFamily="34" charset="0"/>
              <a:buChar char="•"/>
              <a:defRPr/>
            </a:pPr>
            <a:r>
              <a:rPr lang="en-GB" altLang="en-US" dirty="0" smtClean="0"/>
              <a:t>By focusing on inclusive and sustainable growth, we can contribute to job creation and better living conditions.</a:t>
            </a:r>
          </a:p>
          <a:p>
            <a:pPr marL="171520" indent="-171520">
              <a:buFont typeface="Arial" panose="020B0604020202020204" pitchFamily="34" charset="0"/>
              <a:buChar char="•"/>
              <a:defRPr/>
            </a:pPr>
            <a:endParaRPr lang="fr-BE" altLang="en-US" dirty="0" smtClean="0"/>
          </a:p>
          <a:p>
            <a:pPr marL="171520" indent="-171520">
              <a:buFont typeface="Arial" panose="020B0604020202020204" pitchFamily="34" charset="0"/>
              <a:buChar char="•"/>
              <a:defRPr/>
            </a:pPr>
            <a:r>
              <a:rPr lang="en-GB" altLang="en-US" b="1" dirty="0" smtClean="0"/>
              <a:t>Sector concentration</a:t>
            </a:r>
            <a:r>
              <a:rPr lang="en-GB" altLang="en-US" dirty="0" smtClean="0"/>
              <a:t> will reduce existing fragmentation, facilitate consolidation of expertise and therefore increase the impact of EU aid. </a:t>
            </a:r>
          </a:p>
          <a:p>
            <a:pPr marL="171520" indent="-171520">
              <a:buFont typeface="Arial" panose="020B0604020202020204" pitchFamily="34" charset="0"/>
              <a:buChar char="•"/>
              <a:defRPr/>
            </a:pPr>
            <a:endParaRPr lang="en-GB" altLang="en-US" dirty="0" smtClean="0"/>
          </a:p>
          <a:p>
            <a:pPr marL="171520" indent="-171520">
              <a:buFont typeface="Arial" panose="020B0604020202020204" pitchFamily="34" charset="0"/>
              <a:buChar char="•"/>
              <a:defRPr/>
            </a:pPr>
            <a:r>
              <a:rPr lang="en-GB" altLang="en-US" dirty="0" smtClean="0"/>
              <a:t>Following the preliminary phase of current programming in support of </a:t>
            </a:r>
            <a:r>
              <a:rPr lang="en-GB" altLang="en-US" b="1" dirty="0" smtClean="0"/>
              <a:t>inclusive and sustainable growth,</a:t>
            </a:r>
            <a:r>
              <a:rPr lang="en-GB" altLang="en-US" dirty="0" smtClean="0"/>
              <a:t> in most countries food security/rural development, sustainable energy, education and health have been considered among the priority sectors. The EU's commitment is that at least 20% of EU aid budget should support social inclusion and human development as well as the commitment that 20% of the overall EU budget should contribute to low carbon and resilient society informs the priority setting and will be assessed throughout the programming process, at national, regional and thematic level.</a:t>
            </a:r>
          </a:p>
          <a:p>
            <a:pPr marL="171520" indent="-171520">
              <a:buFont typeface="Arial" panose="020B0604020202020204" pitchFamily="34" charset="0"/>
              <a:buChar char="•"/>
              <a:defRPr/>
            </a:pPr>
            <a:endParaRPr lang="fr-BE" altLang="en-US" dirty="0" smtClean="0"/>
          </a:p>
          <a:p>
            <a:pPr marL="171520" indent="-171520">
              <a:buFont typeface="Arial" panose="020B0604020202020204" pitchFamily="34" charset="0"/>
              <a:buChar char="•"/>
              <a:defRPr/>
            </a:pPr>
            <a:r>
              <a:rPr lang="en-GB" altLang="en-US" dirty="0" smtClean="0"/>
              <a:t>The EU and its Member States are making promising efforts to demonstrate their commitments to </a:t>
            </a:r>
            <a:r>
              <a:rPr lang="en-GB" altLang="en-US" b="1" dirty="0" smtClean="0"/>
              <a:t>joint programming</a:t>
            </a:r>
            <a:r>
              <a:rPr lang="en-GB" altLang="en-US" dirty="0" smtClean="0"/>
              <a:t>.  At this stage it has already been agreed that joint programming will be implemented in over </a:t>
            </a:r>
            <a:r>
              <a:rPr lang="en-GB" altLang="en-US" b="1" dirty="0" smtClean="0"/>
              <a:t>40 countries</a:t>
            </a:r>
            <a:r>
              <a:rPr lang="en-GB" altLang="en-US" dirty="0" smtClean="0"/>
              <a:t>.  Joint programming will reduce fragmentation, improve division of labour and therefore increase impact and visibility of the EU and it Member States and leverage the political dialogue. </a:t>
            </a:r>
          </a:p>
          <a:p>
            <a:pPr>
              <a:buFont typeface="Arial" panose="020B0604020202020204" pitchFamily="34" charset="0"/>
              <a:buNone/>
              <a:defRPr/>
            </a:pPr>
            <a:endParaRPr lang="fr-BE" dirty="0" smtClean="0"/>
          </a:p>
          <a:p>
            <a:pPr>
              <a:buFont typeface="Arial" panose="020B0604020202020204" pitchFamily="34" charset="0"/>
              <a:buNone/>
              <a:defRPr/>
            </a:pPr>
            <a:r>
              <a:rPr lang="fr-BE" dirty="0" smtClean="0"/>
              <a:t>Background</a:t>
            </a:r>
          </a:p>
          <a:p>
            <a:pPr>
              <a:buFont typeface="Arial" panose="020B0604020202020204" pitchFamily="34" charset="0"/>
              <a:buNone/>
              <a:defRPr/>
            </a:pPr>
            <a:r>
              <a:rPr lang="en-GB" dirty="0" smtClean="0"/>
              <a:t>Implementation of the Agenda for Change is making good progress.  </a:t>
            </a:r>
          </a:p>
          <a:p>
            <a:pPr>
              <a:buFont typeface="Arial" panose="020B0604020202020204" pitchFamily="34" charset="0"/>
              <a:buNone/>
              <a:defRPr/>
            </a:pPr>
            <a:r>
              <a:rPr lang="en-GB" dirty="0" smtClean="0"/>
              <a:t>In the preliminary stages of the programming the concentration on a maximum of three sectors has to a large extent been achieved, with fewer than three sectors proposed in small countries. </a:t>
            </a:r>
          </a:p>
          <a:p>
            <a:pPr>
              <a:buFont typeface="Arial" panose="020B0604020202020204" pitchFamily="34" charset="0"/>
              <a:buNone/>
              <a:defRPr/>
            </a:pPr>
            <a:r>
              <a:rPr lang="en-GB" dirty="0" smtClean="0"/>
              <a:t>Focus on the two pillars of the Agenda for Change, sustainable and inclusive growth and democratic governance is so far being followed. We are confident that this will be confirmed during the rest of the programming process.</a:t>
            </a:r>
          </a:p>
          <a:p>
            <a:pPr>
              <a:buFont typeface="Arial" panose="020B0604020202020204" pitchFamily="34" charset="0"/>
              <a:buNone/>
              <a:defRPr/>
            </a:pPr>
            <a:r>
              <a:rPr lang="en-GB" dirty="0" smtClean="0"/>
              <a:t>Differentiation is being implemented with the proposed graduation of 19 upper and large middle income countries under the Development Cooperation Instrument and country allocations based on transparent criteria including needs, commitment, performance, capacity and potential EU impact.   </a:t>
            </a:r>
          </a:p>
          <a:p>
            <a:pPr marL="171520" indent="-171520">
              <a:buFont typeface="Arial" panose="020B0604020202020204" pitchFamily="34" charset="0"/>
              <a:buChar char="•"/>
              <a:defRPr/>
            </a:pPr>
            <a:endParaRPr lang="en-GB" altLang="en-US" dirty="0" smtClean="0"/>
          </a:p>
        </p:txBody>
      </p:sp>
      <p:sp>
        <p:nvSpPr>
          <p:cNvPr id="4" name="Slide Number Placeholder 3"/>
          <p:cNvSpPr>
            <a:spLocks noGrp="1"/>
          </p:cNvSpPr>
          <p:nvPr>
            <p:ph type="sldNum" sz="quarter" idx="10"/>
          </p:nvPr>
        </p:nvSpPr>
        <p:spPr/>
        <p:txBody>
          <a:bodyPr/>
          <a:lstStyle/>
          <a:p>
            <a:pPr>
              <a:defRPr/>
            </a:pPr>
            <a:fld id="{BE53EA62-AA53-4E1D-A8EC-961EF646207E}" type="slidenum">
              <a:rPr lang="en-GB" smtClean="0"/>
              <a:pPr>
                <a:defRPr/>
              </a:pPr>
              <a:t>31</a:t>
            </a:fld>
            <a:endParaRPr lang="en-GB"/>
          </a:p>
        </p:txBody>
      </p:sp>
    </p:spTree>
    <p:extLst>
      <p:ext uri="{BB962C8B-B14F-4D97-AF65-F5344CB8AC3E}">
        <p14:creationId xmlns:p14="http://schemas.microsoft.com/office/powerpoint/2010/main" val="40009546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171520" indent="-171520">
              <a:buFont typeface="Arial" panose="020B0604020202020204" pitchFamily="34" charset="0"/>
              <a:buChar char="•"/>
              <a:defRPr/>
            </a:pPr>
            <a:r>
              <a:rPr lang="en-GB" dirty="0" smtClean="0"/>
              <a:t>As you can see, much still needs to be done and this cannot be business as usual - the world has changed and with these changes come new challenges. The EU is involved in global discussions on the development agenda after 2015, the deadline for achieving the MDGs.</a:t>
            </a:r>
          </a:p>
          <a:p>
            <a:pPr marL="171520" indent="-171520">
              <a:buFont typeface="Arial" panose="020B0604020202020204" pitchFamily="34" charset="0"/>
              <a:buChar char="•"/>
              <a:defRPr/>
            </a:pPr>
            <a:endParaRPr lang="en-GB" dirty="0" smtClean="0"/>
          </a:p>
          <a:p>
            <a:pPr marL="171520" indent="-171520">
              <a:buFont typeface="Arial" panose="020B0604020202020204" pitchFamily="34" charset="0"/>
              <a:buChar char="•"/>
              <a:defRPr/>
            </a:pPr>
            <a:r>
              <a:rPr lang="en-GB" dirty="0" smtClean="0"/>
              <a:t>We are confident that a limited and ambitious set of new goals and targets, for every country in the world, is the right way forward post-2015 both to eradicate poverty and boost sustainable development.</a:t>
            </a:r>
          </a:p>
          <a:p>
            <a:pPr>
              <a:buFont typeface="Arial" panose="020B0604020202020204" pitchFamily="34" charset="0"/>
              <a:buNone/>
              <a:defRPr/>
            </a:pPr>
            <a:endParaRPr lang="en-GB" dirty="0" smtClean="0"/>
          </a:p>
          <a:p>
            <a:pPr marL="171520" indent="-171520">
              <a:buFont typeface="Arial" panose="020B0604020202020204" pitchFamily="34" charset="0"/>
              <a:buChar char="•"/>
              <a:defRPr/>
            </a:pPr>
            <a:r>
              <a:rPr lang="en-GB" dirty="0" smtClean="0"/>
              <a:t>On 27 February 2013, the </a:t>
            </a:r>
            <a:r>
              <a:rPr lang="en-GB" b="1" dirty="0" smtClean="0"/>
              <a:t>Commission adopted a Communication on the post-2015 agenda "A decent life for all: ending poverty and giving the world a sustainable future", </a:t>
            </a:r>
            <a:r>
              <a:rPr lang="en-GB" dirty="0" smtClean="0"/>
              <a:t>the European Commission’s position on an overarching framework (based on public consultations, dialogue with strategic partners and wide-ranging research). It highlights that the eradication of poverty and sustainable development are linked and mutually reinforcing and should therefore be integrated into a single overarching post 2015 framework structured around five crucial building blocks:</a:t>
            </a:r>
          </a:p>
          <a:p>
            <a:pPr>
              <a:defRPr/>
            </a:pPr>
            <a:endParaRPr lang="en-GB" dirty="0" smtClean="0"/>
          </a:p>
          <a:p>
            <a:pPr marL="628909" lvl="1" indent="-171520">
              <a:buFont typeface="Arial" panose="020B0604020202020204" pitchFamily="34" charset="0"/>
              <a:buChar char="•"/>
              <a:defRPr/>
            </a:pPr>
            <a:r>
              <a:rPr lang="en-GB" dirty="0" smtClean="0"/>
              <a:t>Basic living standards for all, under which no-one should fall: even if all MDGs are reached, much unfinished business will remain to eradicate poverty and further human development.</a:t>
            </a:r>
          </a:p>
          <a:p>
            <a:pPr marL="628909" lvl="1" indent="-171520">
              <a:buFont typeface="Arial" panose="020B0604020202020204" pitchFamily="34" charset="0"/>
              <a:buChar char="•"/>
              <a:defRPr/>
            </a:pPr>
            <a:r>
              <a:rPr lang="en-GB" dirty="0" smtClean="0"/>
              <a:t>Promoting “drivers” of inclusive, sustainable growth: investing in e.g. infrastructure or energy creates growth and decent jobs, while boosting human development. </a:t>
            </a:r>
          </a:p>
          <a:p>
            <a:pPr marL="628909" lvl="1" indent="-171520">
              <a:buFont typeface="Arial" panose="020B0604020202020204" pitchFamily="34" charset="0"/>
              <a:buChar char="•"/>
              <a:defRPr/>
            </a:pPr>
            <a:r>
              <a:rPr lang="en-GB" dirty="0" smtClean="0"/>
              <a:t>More sustainable management of natural resources: this is vital if we are to halt environmental degradation. </a:t>
            </a:r>
          </a:p>
          <a:p>
            <a:pPr marL="628909" lvl="1" indent="-171520">
              <a:buFont typeface="Arial" panose="020B0604020202020204" pitchFamily="34" charset="0"/>
              <a:buChar char="•"/>
              <a:defRPr/>
            </a:pPr>
            <a:r>
              <a:rPr lang="en-GB" dirty="0" smtClean="0"/>
              <a:t>Equality, equity and justice: not only values in themselves, but also fundamental for sustainable development. </a:t>
            </a:r>
          </a:p>
          <a:p>
            <a:pPr marL="628909" lvl="1" indent="-171520">
              <a:buFont typeface="Arial" panose="020B0604020202020204" pitchFamily="34" charset="0"/>
              <a:buChar char="•"/>
              <a:defRPr/>
            </a:pPr>
            <a:r>
              <a:rPr lang="en-GB" dirty="0" smtClean="0"/>
              <a:t>Tackling insecurity and state fragility, which impede sustainable development. </a:t>
            </a:r>
          </a:p>
          <a:p>
            <a:pPr>
              <a:defRPr/>
            </a:pPr>
            <a:endParaRPr lang="en-GB" dirty="0" smtClean="0"/>
          </a:p>
          <a:p>
            <a:pPr>
              <a:defRPr/>
            </a:pPr>
            <a:r>
              <a:rPr lang="en-GB" dirty="0" smtClean="0"/>
              <a:t>Ultimately, the objective is to set a globally-agreed, ambitious framework that addresses poverty eradication and sustainable development, and ensures a decent life for all by 2030.</a:t>
            </a:r>
          </a:p>
          <a:p>
            <a:pPr>
              <a:defRPr/>
            </a:pPr>
            <a:endParaRPr lang="en-GB" dirty="0" smtClean="0"/>
          </a:p>
          <a:p>
            <a:pPr>
              <a:defRPr/>
            </a:pPr>
            <a:r>
              <a:rPr lang="fr-BE" dirty="0" smtClean="0"/>
              <a:t>Information on </a:t>
            </a:r>
            <a:r>
              <a:rPr lang="fr-BE" dirty="0" err="1" smtClean="0"/>
              <a:t>financing</a:t>
            </a:r>
            <a:r>
              <a:rPr lang="fr-BE" dirty="0" smtClean="0"/>
              <a:t> in the post 2015 </a:t>
            </a:r>
            <a:r>
              <a:rPr lang="fr-BE" dirty="0" err="1" smtClean="0"/>
              <a:t>context</a:t>
            </a:r>
            <a:r>
              <a:rPr lang="fr-BE" dirty="0" smtClean="0"/>
              <a:t>:</a:t>
            </a:r>
            <a:endParaRPr lang="en-GB" dirty="0" smtClean="0"/>
          </a:p>
          <a:p>
            <a:pPr>
              <a:defRPr/>
            </a:pPr>
            <a:r>
              <a:rPr lang="en-GB" dirty="0" smtClean="0"/>
              <a:t>On 16 July 2013, the </a:t>
            </a:r>
            <a:r>
              <a:rPr lang="en-GB" b="1" dirty="0" smtClean="0"/>
              <a:t>Commission adopted the Communication "Beyond 2015: towards a comprehensive and integrated approach to financing poverty eradication and sustainable development",</a:t>
            </a:r>
            <a:r>
              <a:rPr lang="en-GB" dirty="0" smtClean="0"/>
              <a:t> which puts forward possible elements of a common EU approach to financing post-2015. It argues that a successful approach to financing agreed goals needs to be comprehensive (covering all sources: public, private, domestic, international) and consider policies as the main tool for getting results, be adjusted at the specific country situation, integrate different parallel discussions on financing different global goals and challenges, and ensure mutual accountability that reflects shared responsibilities. It supports merging the Rio+20 follow-up process on financing (the Committee of Experts on Sustainable Development Financing) and the UN Financing for Development follow up process (Monterrey), to set an overarching approach to financing. . The Council Conclusions are expected to be adopted at the FAC (Development) in December 2013. </a:t>
            </a:r>
          </a:p>
          <a:p>
            <a:pPr>
              <a:defRPr/>
            </a:pPr>
            <a:r>
              <a:rPr lang="en-GB" dirty="0" smtClean="0"/>
              <a:t>The Commission is planning to issue a follow-up Communication on the post-2015 framework in the first or second quarter of 2014. </a:t>
            </a:r>
          </a:p>
          <a:p>
            <a:pPr>
              <a:defRPr/>
            </a:pPr>
            <a:endParaRPr lang="en-GB" dirty="0" smtClean="0"/>
          </a:p>
          <a:p>
            <a:pPr>
              <a:defRPr/>
            </a:pPr>
            <a:endParaRPr lang="en-GB" dirty="0"/>
          </a:p>
        </p:txBody>
      </p:sp>
      <p:sp>
        <p:nvSpPr>
          <p:cNvPr id="77828" name="Slide Number Placeholder 3"/>
          <p:cNvSpPr>
            <a:spLocks noGrp="1"/>
          </p:cNvSpPr>
          <p:nvPr>
            <p:ph type="sldNum" sz="quarter" idx="5"/>
          </p:nvPr>
        </p:nvSpPr>
        <p:spPr/>
        <p:txBody>
          <a:bodyPr/>
          <a:lstStyle>
            <a:lvl1pPr eaLnBrk="0" hangingPunct="0">
              <a:defRPr sz="1200">
                <a:solidFill>
                  <a:srgbClr val="0F5494"/>
                </a:solidFill>
                <a:latin typeface="Verdana" pitchFamily="34" charset="0"/>
              </a:defRPr>
            </a:lvl1pPr>
            <a:lvl2pPr marL="743255" indent="-285868" eaLnBrk="0" hangingPunct="0">
              <a:defRPr sz="1200">
                <a:solidFill>
                  <a:srgbClr val="0F5494"/>
                </a:solidFill>
                <a:latin typeface="Verdana" pitchFamily="34" charset="0"/>
              </a:defRPr>
            </a:lvl2pPr>
            <a:lvl3pPr marL="1143469" indent="-228694" eaLnBrk="0" hangingPunct="0">
              <a:defRPr sz="1200">
                <a:solidFill>
                  <a:srgbClr val="0F5494"/>
                </a:solidFill>
                <a:latin typeface="Verdana" pitchFamily="34" charset="0"/>
              </a:defRPr>
            </a:lvl3pPr>
            <a:lvl4pPr marL="1600858" indent="-228694" eaLnBrk="0" hangingPunct="0">
              <a:defRPr sz="1200">
                <a:solidFill>
                  <a:srgbClr val="0F5494"/>
                </a:solidFill>
                <a:latin typeface="Verdana" pitchFamily="34" charset="0"/>
              </a:defRPr>
            </a:lvl4pPr>
            <a:lvl5pPr marL="2058246" indent="-228694" eaLnBrk="0" hangingPunct="0">
              <a:defRPr sz="1200">
                <a:solidFill>
                  <a:srgbClr val="0F5494"/>
                </a:solidFill>
                <a:latin typeface="Verdana" pitchFamily="34" charset="0"/>
              </a:defRPr>
            </a:lvl5pPr>
            <a:lvl6pPr marL="2515635" indent="-228694" eaLnBrk="0" fontAlgn="base" hangingPunct="0">
              <a:spcBef>
                <a:spcPct val="0"/>
              </a:spcBef>
              <a:spcAft>
                <a:spcPct val="0"/>
              </a:spcAft>
              <a:defRPr sz="1200">
                <a:solidFill>
                  <a:srgbClr val="0F5494"/>
                </a:solidFill>
                <a:latin typeface="Verdana" pitchFamily="34" charset="0"/>
              </a:defRPr>
            </a:lvl6pPr>
            <a:lvl7pPr marL="2973023" indent="-228694" eaLnBrk="0" fontAlgn="base" hangingPunct="0">
              <a:spcBef>
                <a:spcPct val="0"/>
              </a:spcBef>
              <a:spcAft>
                <a:spcPct val="0"/>
              </a:spcAft>
              <a:defRPr sz="1200">
                <a:solidFill>
                  <a:srgbClr val="0F5494"/>
                </a:solidFill>
                <a:latin typeface="Verdana" pitchFamily="34" charset="0"/>
              </a:defRPr>
            </a:lvl7pPr>
            <a:lvl8pPr marL="3430410" indent="-228694" eaLnBrk="0" fontAlgn="base" hangingPunct="0">
              <a:spcBef>
                <a:spcPct val="0"/>
              </a:spcBef>
              <a:spcAft>
                <a:spcPct val="0"/>
              </a:spcAft>
              <a:defRPr sz="1200">
                <a:solidFill>
                  <a:srgbClr val="0F5494"/>
                </a:solidFill>
                <a:latin typeface="Verdana" pitchFamily="34" charset="0"/>
              </a:defRPr>
            </a:lvl8pPr>
            <a:lvl9pPr marL="3887799" indent="-228694" eaLnBrk="0" fontAlgn="base" hangingPunct="0">
              <a:spcBef>
                <a:spcPct val="0"/>
              </a:spcBef>
              <a:spcAft>
                <a:spcPct val="0"/>
              </a:spcAft>
              <a:defRPr sz="1200">
                <a:solidFill>
                  <a:srgbClr val="0F5494"/>
                </a:solidFill>
                <a:latin typeface="Verdana" pitchFamily="34" charset="0"/>
              </a:defRPr>
            </a:lvl9pPr>
          </a:lstStyle>
          <a:p>
            <a:pPr eaLnBrk="1" hangingPunct="1">
              <a:defRPr/>
            </a:pPr>
            <a:fld id="{B963CD36-B7A3-4B79-948E-7E7320B3E451}" type="slidenum">
              <a:rPr lang="en-GB" altLang="en-US" smtClean="0">
                <a:solidFill>
                  <a:prstClr val="black"/>
                </a:solidFill>
                <a:latin typeface="Arial" charset="0"/>
              </a:rPr>
              <a:pPr eaLnBrk="1" hangingPunct="1">
                <a:defRPr/>
              </a:pPr>
              <a:t>32</a:t>
            </a:fld>
            <a:endParaRPr lang="en-GB" altLang="en-US" smtClean="0">
              <a:solidFill>
                <a:prstClr val="black"/>
              </a:solidFill>
              <a:latin typeface="Arial" charset="0"/>
            </a:endParaRPr>
          </a:p>
        </p:txBody>
      </p:sp>
    </p:spTree>
    <p:extLst>
      <p:ext uri="{BB962C8B-B14F-4D97-AF65-F5344CB8AC3E}">
        <p14:creationId xmlns:p14="http://schemas.microsoft.com/office/powerpoint/2010/main" val="463315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p:spPr>
        <p:txBody>
          <a:bodyPr/>
          <a:lstStyle/>
          <a:p>
            <a:r>
              <a:rPr lang="en-GB" altLang="en-US" smtClean="0">
                <a:latin typeface="Arial" charset="0"/>
              </a:rPr>
              <a:t>At UN level, there are several on-going processes linked to post-2015 in which the EU is actively taking part: </a:t>
            </a:r>
          </a:p>
          <a:p>
            <a:r>
              <a:rPr lang="en-GB" altLang="en-US" smtClean="0">
                <a:latin typeface="Arial" charset="0"/>
              </a:rPr>
              <a:t>1. The </a:t>
            </a:r>
            <a:r>
              <a:rPr lang="en-GB" altLang="en-US" b="1" smtClean="0">
                <a:latin typeface="Arial" charset="0"/>
              </a:rPr>
              <a:t>process to review the MDGs </a:t>
            </a:r>
            <a:r>
              <a:rPr lang="en-GB" altLang="en-US" smtClean="0">
                <a:latin typeface="Arial" charset="0"/>
              </a:rPr>
              <a:t>was initiated at the Millennium Summit 2010. Key milestones include the UNSG's High Level Panel's report (May '13) and the UNSG's annual report on the MDGs (July '13), which outlined his vision of "A life of dignity for all" for post-2015. </a:t>
            </a:r>
          </a:p>
          <a:p>
            <a:r>
              <a:rPr lang="en-GB" altLang="en-US" smtClean="0">
                <a:latin typeface="Arial" charset="0"/>
              </a:rPr>
              <a:t>2. The </a:t>
            </a:r>
            <a:r>
              <a:rPr lang="en-GB" altLang="en-US" b="1" smtClean="0">
                <a:latin typeface="Arial" charset="0"/>
              </a:rPr>
              <a:t>Rio+20 Summit agreed to a process to propose Sustainable Development Goals (SDGs) </a:t>
            </a:r>
            <a:r>
              <a:rPr lang="en-GB" altLang="en-US" smtClean="0">
                <a:latin typeface="Arial" charset="0"/>
              </a:rPr>
              <a:t>which will build upon the MDGs and converge with the post 2015 development agenda </a:t>
            </a:r>
            <a:r>
              <a:rPr lang="en-GB" altLang="en-US" b="1" smtClean="0">
                <a:latin typeface="Arial" charset="0"/>
              </a:rPr>
              <a:t>to the UN General Assembly </a:t>
            </a:r>
            <a:r>
              <a:rPr lang="en-GB" altLang="en-US" smtClean="0">
                <a:latin typeface="Arial" charset="0"/>
              </a:rPr>
              <a:t>by no later than Sept 2014. An Open Working Group (OWG) is collecting various proposals, before entering into a negotiation stage in early 2014. </a:t>
            </a:r>
          </a:p>
          <a:p>
            <a:r>
              <a:rPr lang="en-GB" altLang="en-US" smtClean="0">
                <a:latin typeface="Arial" charset="0"/>
              </a:rPr>
              <a:t>3. The Intergovernmental </a:t>
            </a:r>
            <a:r>
              <a:rPr lang="en-GB" altLang="en-US" b="1" smtClean="0">
                <a:latin typeface="Arial" charset="0"/>
              </a:rPr>
              <a:t>Committee of Experts on Sustainable Development Financing </a:t>
            </a:r>
            <a:r>
              <a:rPr lang="en-GB" altLang="en-US" smtClean="0">
                <a:latin typeface="Arial" charset="0"/>
              </a:rPr>
              <a:t>(launched at Rio+20) started its work in August '13 and should deliver its report in Sept '14. In parallel, the Monterrey follow-up conference on financing for development should take place between 2014-2016. </a:t>
            </a:r>
          </a:p>
          <a:p>
            <a:r>
              <a:rPr lang="en-GB" altLang="en-US" smtClean="0">
                <a:latin typeface="Arial" charset="0"/>
              </a:rPr>
              <a:t>The </a:t>
            </a:r>
            <a:r>
              <a:rPr lang="en-GB" altLang="en-US" b="1" smtClean="0">
                <a:latin typeface="Arial" charset="0"/>
              </a:rPr>
              <a:t>Outcome Document</a:t>
            </a:r>
            <a:r>
              <a:rPr lang="en-GB" altLang="en-US" smtClean="0">
                <a:latin typeface="Arial" charset="0"/>
              </a:rPr>
              <a:t> of the </a:t>
            </a:r>
            <a:r>
              <a:rPr lang="en-GB" altLang="en-US" b="1" smtClean="0">
                <a:latin typeface="Arial" charset="0"/>
              </a:rPr>
              <a:t>UN Special Event</a:t>
            </a:r>
            <a:r>
              <a:rPr lang="en-GB" altLang="en-US" smtClean="0">
                <a:latin typeface="Arial" charset="0"/>
              </a:rPr>
              <a:t> to review the MDGs (Sept '13), gave a clear indication on how these processes should be merged: the three work strands will converge into an </a:t>
            </a:r>
            <a:r>
              <a:rPr lang="en-GB" altLang="en-US" b="1" smtClean="0">
                <a:latin typeface="Arial" charset="0"/>
              </a:rPr>
              <a:t>intergovernmental process </a:t>
            </a:r>
            <a:r>
              <a:rPr lang="en-GB" altLang="en-US" smtClean="0">
                <a:latin typeface="Arial" charset="0"/>
              </a:rPr>
              <a:t>that starts in Sept 2014 and will prepare a </a:t>
            </a:r>
            <a:r>
              <a:rPr lang="en-GB" altLang="en-US" b="1" smtClean="0">
                <a:latin typeface="Arial" charset="0"/>
              </a:rPr>
              <a:t>Development Summit</a:t>
            </a:r>
            <a:r>
              <a:rPr lang="en-GB" altLang="en-US" smtClean="0">
                <a:latin typeface="Arial" charset="0"/>
              </a:rPr>
              <a:t> scheduled for Sept 2015</a:t>
            </a:r>
            <a:r>
              <a:rPr lang="en-GB" altLang="en-US" b="1" smtClean="0">
                <a:latin typeface="Arial" charset="0"/>
              </a:rPr>
              <a:t> </a:t>
            </a:r>
            <a:r>
              <a:rPr lang="en-GB" altLang="en-US" smtClean="0">
                <a:latin typeface="Arial" charset="0"/>
              </a:rPr>
              <a:t>to adopt the final post-2015 agreement</a:t>
            </a:r>
            <a:r>
              <a:rPr lang="en-GB" altLang="en-US" b="1" smtClean="0">
                <a:latin typeface="Arial" charset="0"/>
              </a:rPr>
              <a:t>. </a:t>
            </a:r>
            <a:r>
              <a:rPr lang="en-GB" altLang="en-US" smtClean="0">
                <a:latin typeface="Arial" charset="0"/>
              </a:rPr>
              <a:t>The EU is committed to be a dynamic player in the process towards this Summit. </a:t>
            </a:r>
          </a:p>
          <a:p>
            <a:endParaRPr lang="fr-BE" altLang="en-US" smtClean="0">
              <a:latin typeface="Arial" charset="0"/>
            </a:endParaRPr>
          </a:p>
          <a:p>
            <a:r>
              <a:rPr lang="en-GB" altLang="en-US" smtClean="0">
                <a:latin typeface="Arial" charset="0"/>
              </a:rPr>
              <a:t>The European Union very much welcomes the outcome of the discussions so far, which we see as reflecting our vision and the findings of the UN Secretary-General’s High-level Panel, on which I was proud to serve.  We await the Open Working Group on Sustainable Development Goals’ report.  It goes without saying that the European Union will continue playing a constructive, balanced role in the discussions – sharing its thinking and proposals and taking partners’ views on board - so as to find bold yet realistic solutions to these issues and other challenges we have not yet tackled.</a:t>
            </a:r>
          </a:p>
          <a:p>
            <a:endParaRPr lang="en-GB" altLang="en-US" smtClean="0">
              <a:latin typeface="Arial" charset="0"/>
            </a:endParaRPr>
          </a:p>
        </p:txBody>
      </p:sp>
      <p:sp>
        <p:nvSpPr>
          <p:cNvPr id="4" name="Slide Number Placeholder 3"/>
          <p:cNvSpPr>
            <a:spLocks noGrp="1"/>
          </p:cNvSpPr>
          <p:nvPr>
            <p:ph type="sldNum" sz="quarter" idx="5"/>
          </p:nvPr>
        </p:nvSpPr>
        <p:spPr/>
        <p:txBody>
          <a:bodyPr/>
          <a:lstStyle/>
          <a:p>
            <a:pPr>
              <a:defRPr/>
            </a:pPr>
            <a:fld id="{DF7F5F32-1FA8-4A92-908A-A90A55F8A1A4}" type="slidenum">
              <a:rPr lang="en-GB" smtClean="0"/>
              <a:pPr>
                <a:defRPr/>
              </a:pPr>
              <a:t>33</a:t>
            </a:fld>
            <a:endParaRPr lang="en-GB"/>
          </a:p>
        </p:txBody>
      </p:sp>
    </p:spTree>
    <p:extLst>
      <p:ext uri="{BB962C8B-B14F-4D97-AF65-F5344CB8AC3E}">
        <p14:creationId xmlns:p14="http://schemas.microsoft.com/office/powerpoint/2010/main" val="9562986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p:txBody>
          <a:bodyPr/>
          <a:lstStyle>
            <a:lvl1pPr eaLnBrk="0" hangingPunct="0">
              <a:defRPr sz="1200">
                <a:solidFill>
                  <a:srgbClr val="0F5494"/>
                </a:solidFill>
                <a:latin typeface="Verdana" pitchFamily="34" charset="0"/>
              </a:defRPr>
            </a:lvl1pPr>
            <a:lvl2pPr marL="743255" indent="-285868" eaLnBrk="0" hangingPunct="0">
              <a:defRPr sz="1200">
                <a:solidFill>
                  <a:srgbClr val="0F5494"/>
                </a:solidFill>
                <a:latin typeface="Verdana" pitchFamily="34" charset="0"/>
              </a:defRPr>
            </a:lvl2pPr>
            <a:lvl3pPr marL="1143469" indent="-228694" eaLnBrk="0" hangingPunct="0">
              <a:defRPr sz="1200">
                <a:solidFill>
                  <a:srgbClr val="0F5494"/>
                </a:solidFill>
                <a:latin typeface="Verdana" pitchFamily="34" charset="0"/>
              </a:defRPr>
            </a:lvl3pPr>
            <a:lvl4pPr marL="1600858" indent="-228694" eaLnBrk="0" hangingPunct="0">
              <a:defRPr sz="1200">
                <a:solidFill>
                  <a:srgbClr val="0F5494"/>
                </a:solidFill>
                <a:latin typeface="Verdana" pitchFamily="34" charset="0"/>
              </a:defRPr>
            </a:lvl4pPr>
            <a:lvl5pPr marL="2058246" indent="-228694" eaLnBrk="0" hangingPunct="0">
              <a:defRPr sz="1200">
                <a:solidFill>
                  <a:srgbClr val="0F5494"/>
                </a:solidFill>
                <a:latin typeface="Verdana" pitchFamily="34" charset="0"/>
              </a:defRPr>
            </a:lvl5pPr>
            <a:lvl6pPr marL="2515635" indent="-228694" eaLnBrk="0" fontAlgn="base" hangingPunct="0">
              <a:spcBef>
                <a:spcPct val="0"/>
              </a:spcBef>
              <a:spcAft>
                <a:spcPct val="0"/>
              </a:spcAft>
              <a:defRPr sz="1200">
                <a:solidFill>
                  <a:srgbClr val="0F5494"/>
                </a:solidFill>
                <a:latin typeface="Verdana" pitchFamily="34" charset="0"/>
              </a:defRPr>
            </a:lvl6pPr>
            <a:lvl7pPr marL="2973023" indent="-228694" eaLnBrk="0" fontAlgn="base" hangingPunct="0">
              <a:spcBef>
                <a:spcPct val="0"/>
              </a:spcBef>
              <a:spcAft>
                <a:spcPct val="0"/>
              </a:spcAft>
              <a:defRPr sz="1200">
                <a:solidFill>
                  <a:srgbClr val="0F5494"/>
                </a:solidFill>
                <a:latin typeface="Verdana" pitchFamily="34" charset="0"/>
              </a:defRPr>
            </a:lvl7pPr>
            <a:lvl8pPr marL="3430410" indent="-228694" eaLnBrk="0" fontAlgn="base" hangingPunct="0">
              <a:spcBef>
                <a:spcPct val="0"/>
              </a:spcBef>
              <a:spcAft>
                <a:spcPct val="0"/>
              </a:spcAft>
              <a:defRPr sz="1200">
                <a:solidFill>
                  <a:srgbClr val="0F5494"/>
                </a:solidFill>
                <a:latin typeface="Verdana" pitchFamily="34" charset="0"/>
              </a:defRPr>
            </a:lvl8pPr>
            <a:lvl9pPr marL="3887799" indent="-228694" eaLnBrk="0" fontAlgn="base" hangingPunct="0">
              <a:spcBef>
                <a:spcPct val="0"/>
              </a:spcBef>
              <a:spcAft>
                <a:spcPct val="0"/>
              </a:spcAft>
              <a:defRPr sz="1200">
                <a:solidFill>
                  <a:srgbClr val="0F5494"/>
                </a:solidFill>
                <a:latin typeface="Verdana" pitchFamily="34" charset="0"/>
              </a:defRPr>
            </a:lvl9pPr>
          </a:lstStyle>
          <a:p>
            <a:pPr eaLnBrk="1" hangingPunct="1">
              <a:defRPr/>
            </a:pPr>
            <a:fld id="{1B2CA194-C96D-4370-9E77-BAD81BC16656}" type="slidenum">
              <a:rPr lang="en-GB" altLang="en-US" smtClean="0">
                <a:solidFill>
                  <a:prstClr val="black"/>
                </a:solidFill>
                <a:latin typeface="Arial" charset="0"/>
              </a:rPr>
              <a:pPr eaLnBrk="1" hangingPunct="1">
                <a:defRPr/>
              </a:pPr>
              <a:t>34</a:t>
            </a:fld>
            <a:endParaRPr lang="en-GB" altLang="en-US" smtClean="0">
              <a:solidFill>
                <a:prstClr val="black"/>
              </a:solidFill>
              <a:latin typeface="Arial" charset="0"/>
            </a:endParaRPr>
          </a:p>
        </p:txBody>
      </p:sp>
      <p:sp>
        <p:nvSpPr>
          <p:cNvPr id="88067" name="Rectangle 2"/>
          <p:cNvSpPr>
            <a:spLocks noGrp="1" noRot="1" noChangeAspect="1" noChangeArrowheads="1" noTextEdit="1"/>
          </p:cNvSpPr>
          <p:nvPr>
            <p:ph type="sldImg"/>
          </p:nvPr>
        </p:nvSpPr>
        <p:spPr>
          <a:xfrm>
            <a:off x="919163" y="746125"/>
            <a:ext cx="4964112" cy="3722688"/>
          </a:xfrm>
          <a:ln/>
        </p:spPr>
      </p:sp>
      <p:sp>
        <p:nvSpPr>
          <p:cNvPr id="88068" name="Rectangle 3"/>
          <p:cNvSpPr>
            <a:spLocks noGrp="1" noChangeArrowheads="1"/>
          </p:cNvSpPr>
          <p:nvPr>
            <p:ph type="body" idx="1"/>
          </p:nvPr>
        </p:nvSpPr>
        <p:spPr>
          <a:xfrm>
            <a:off x="680246" y="4717691"/>
            <a:ext cx="5438774" cy="4462549"/>
          </a:xfrm>
          <a:noFill/>
        </p:spPr>
        <p:txBody>
          <a:bodyPr/>
          <a:lstStyle/>
          <a:p>
            <a:pPr eaLnBrk="1" hangingPunct="1"/>
            <a:endParaRPr lang="en-US" altLang="en-US" smtClean="0">
              <a:latin typeface="Arial" charset="0"/>
            </a:endParaRPr>
          </a:p>
        </p:txBody>
      </p:sp>
    </p:spTree>
    <p:extLst>
      <p:ext uri="{BB962C8B-B14F-4D97-AF65-F5344CB8AC3E}">
        <p14:creationId xmlns:p14="http://schemas.microsoft.com/office/powerpoint/2010/main" val="2205692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de-DE" altLang="de-DE" smtClean="0"/>
          </a:p>
          <a:p>
            <a:pPr eaLnBrk="1" hangingPunct="1">
              <a:spcBef>
                <a:spcPct val="0"/>
              </a:spcBef>
            </a:pPr>
            <a:endParaRPr lang="de-DE" altLang="de-DE" smtClean="0"/>
          </a:p>
        </p:txBody>
      </p:sp>
      <p:sp>
        <p:nvSpPr>
          <p:cNvPr id="64516"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5DCE71C9-68D4-4E30-833D-B57B186695AF}" type="slidenum">
              <a:rPr lang="de-DE" altLang="de-DE" smtClean="0">
                <a:solidFill>
                  <a:srgbClr val="000000"/>
                </a:solidFill>
              </a:rPr>
              <a:pPr eaLnBrk="1" hangingPunct="1"/>
              <a:t>5</a:t>
            </a:fld>
            <a:endParaRPr lang="de-DE" altLang="de-DE" smtClean="0">
              <a:solidFill>
                <a:srgbClr val="000000"/>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extLst>
            <a:ext uri="{91240B29-F687-4F45-9708-019B960494DF}">
              <a14:hiddenLine xmlns:a14="http://schemas.microsoft.com/office/drawing/2010/main" w="9525">
                <a:solidFill>
                  <a:srgbClr val="808080"/>
                </a:solidFill>
                <a:round/>
                <a:headEnd/>
                <a:tailEnd/>
              </a14:hiddenLine>
            </a:ext>
          </a:extLst>
        </p:spPr>
        <p:txBody>
          <a:bodyPr/>
          <a:lstStyle>
            <a:lvl1pPr eaLnBrk="0" hangingPunct="0">
              <a:spcBef>
                <a:spcPct val="30000"/>
              </a:spcBef>
              <a:tabLst>
                <a:tab pos="0" algn="l"/>
                <a:tab pos="913497" algn="l"/>
                <a:tab pos="1826995" algn="l"/>
                <a:tab pos="2740492" algn="l"/>
                <a:tab pos="3653990" algn="l"/>
                <a:tab pos="4567487" algn="l"/>
                <a:tab pos="5480985" algn="l"/>
                <a:tab pos="6394482" algn="l"/>
                <a:tab pos="7307979" algn="l"/>
                <a:tab pos="8221477" algn="l"/>
                <a:tab pos="9134972" algn="l"/>
                <a:tab pos="10048472" algn="l"/>
              </a:tabLst>
              <a:defRPr sz="1200">
                <a:solidFill>
                  <a:srgbClr val="000000"/>
                </a:solidFill>
                <a:latin typeface="Times New Roman" pitchFamily="18" charset="0"/>
              </a:defRPr>
            </a:lvl1pPr>
            <a:lvl2pPr eaLnBrk="0" hangingPunct="0">
              <a:spcBef>
                <a:spcPct val="30000"/>
              </a:spcBef>
              <a:tabLst>
                <a:tab pos="0" algn="l"/>
                <a:tab pos="913497" algn="l"/>
                <a:tab pos="1826995" algn="l"/>
                <a:tab pos="2740492" algn="l"/>
                <a:tab pos="3653990" algn="l"/>
                <a:tab pos="4567487" algn="l"/>
                <a:tab pos="5480985" algn="l"/>
                <a:tab pos="6394482" algn="l"/>
                <a:tab pos="7307979" algn="l"/>
                <a:tab pos="8221477" algn="l"/>
                <a:tab pos="9134972" algn="l"/>
                <a:tab pos="10048472" algn="l"/>
              </a:tabLst>
              <a:defRPr sz="1200">
                <a:solidFill>
                  <a:srgbClr val="000000"/>
                </a:solidFill>
                <a:latin typeface="Times New Roman" pitchFamily="18" charset="0"/>
              </a:defRPr>
            </a:lvl2pPr>
            <a:lvl3pPr eaLnBrk="0" hangingPunct="0">
              <a:spcBef>
                <a:spcPct val="30000"/>
              </a:spcBef>
              <a:tabLst>
                <a:tab pos="0" algn="l"/>
                <a:tab pos="913497" algn="l"/>
                <a:tab pos="1826995" algn="l"/>
                <a:tab pos="2740492" algn="l"/>
                <a:tab pos="3653990" algn="l"/>
                <a:tab pos="4567487" algn="l"/>
                <a:tab pos="5480985" algn="l"/>
                <a:tab pos="6394482" algn="l"/>
                <a:tab pos="7307979" algn="l"/>
                <a:tab pos="8221477" algn="l"/>
                <a:tab pos="9134972" algn="l"/>
                <a:tab pos="10048472" algn="l"/>
              </a:tabLst>
              <a:defRPr sz="1200">
                <a:solidFill>
                  <a:srgbClr val="000000"/>
                </a:solidFill>
                <a:latin typeface="Times New Roman" pitchFamily="18" charset="0"/>
              </a:defRPr>
            </a:lvl3pPr>
            <a:lvl4pPr eaLnBrk="0" hangingPunct="0">
              <a:spcBef>
                <a:spcPct val="30000"/>
              </a:spcBef>
              <a:tabLst>
                <a:tab pos="0" algn="l"/>
                <a:tab pos="913497" algn="l"/>
                <a:tab pos="1826995" algn="l"/>
                <a:tab pos="2740492" algn="l"/>
                <a:tab pos="3653990" algn="l"/>
                <a:tab pos="4567487" algn="l"/>
                <a:tab pos="5480985" algn="l"/>
                <a:tab pos="6394482" algn="l"/>
                <a:tab pos="7307979" algn="l"/>
                <a:tab pos="8221477" algn="l"/>
                <a:tab pos="9134972" algn="l"/>
                <a:tab pos="10048472" algn="l"/>
              </a:tabLst>
              <a:defRPr sz="1200">
                <a:solidFill>
                  <a:srgbClr val="000000"/>
                </a:solidFill>
                <a:latin typeface="Times New Roman" pitchFamily="18" charset="0"/>
              </a:defRPr>
            </a:lvl4pPr>
            <a:lvl5pPr eaLnBrk="0" hangingPunct="0">
              <a:spcBef>
                <a:spcPct val="30000"/>
              </a:spcBef>
              <a:tabLst>
                <a:tab pos="0" algn="l"/>
                <a:tab pos="913497" algn="l"/>
                <a:tab pos="1826995" algn="l"/>
                <a:tab pos="2740492" algn="l"/>
                <a:tab pos="3653990" algn="l"/>
                <a:tab pos="4567487" algn="l"/>
                <a:tab pos="5480985" algn="l"/>
                <a:tab pos="6394482" algn="l"/>
                <a:tab pos="7307979" algn="l"/>
                <a:tab pos="8221477" algn="l"/>
                <a:tab pos="9134972" algn="l"/>
                <a:tab pos="10048472" algn="l"/>
              </a:tabLst>
              <a:defRPr sz="1200">
                <a:solidFill>
                  <a:srgbClr val="000000"/>
                </a:solidFill>
                <a:latin typeface="Times New Roman" pitchFamily="18" charset="0"/>
              </a:defRPr>
            </a:lvl5pPr>
            <a:lvl6pPr marL="2512117" indent="-228375" defTabSz="448819" eaLnBrk="0" fontAlgn="base" hangingPunct="0">
              <a:spcBef>
                <a:spcPct val="30000"/>
              </a:spcBef>
              <a:spcAft>
                <a:spcPct val="0"/>
              </a:spcAft>
              <a:buClr>
                <a:srgbClr val="000000"/>
              </a:buClr>
              <a:buSzPct val="100000"/>
              <a:buFont typeface="Times New Roman" pitchFamily="18" charset="0"/>
              <a:tabLst>
                <a:tab pos="0" algn="l"/>
                <a:tab pos="913497" algn="l"/>
                <a:tab pos="1826995" algn="l"/>
                <a:tab pos="2740492" algn="l"/>
                <a:tab pos="3653990" algn="l"/>
                <a:tab pos="4567487" algn="l"/>
                <a:tab pos="5480985" algn="l"/>
                <a:tab pos="6394482" algn="l"/>
                <a:tab pos="7307979" algn="l"/>
                <a:tab pos="8221477" algn="l"/>
                <a:tab pos="9134972" algn="l"/>
                <a:tab pos="10048472" algn="l"/>
              </a:tabLst>
              <a:defRPr sz="1200">
                <a:solidFill>
                  <a:srgbClr val="000000"/>
                </a:solidFill>
                <a:latin typeface="Times New Roman" pitchFamily="18" charset="0"/>
              </a:defRPr>
            </a:lvl6pPr>
            <a:lvl7pPr marL="2968865" indent="-228375" defTabSz="448819" eaLnBrk="0" fontAlgn="base" hangingPunct="0">
              <a:spcBef>
                <a:spcPct val="30000"/>
              </a:spcBef>
              <a:spcAft>
                <a:spcPct val="0"/>
              </a:spcAft>
              <a:buClr>
                <a:srgbClr val="000000"/>
              </a:buClr>
              <a:buSzPct val="100000"/>
              <a:buFont typeface="Times New Roman" pitchFamily="18" charset="0"/>
              <a:tabLst>
                <a:tab pos="0" algn="l"/>
                <a:tab pos="913497" algn="l"/>
                <a:tab pos="1826995" algn="l"/>
                <a:tab pos="2740492" algn="l"/>
                <a:tab pos="3653990" algn="l"/>
                <a:tab pos="4567487" algn="l"/>
                <a:tab pos="5480985" algn="l"/>
                <a:tab pos="6394482" algn="l"/>
                <a:tab pos="7307979" algn="l"/>
                <a:tab pos="8221477" algn="l"/>
                <a:tab pos="9134972" algn="l"/>
                <a:tab pos="10048472" algn="l"/>
              </a:tabLst>
              <a:defRPr sz="1200">
                <a:solidFill>
                  <a:srgbClr val="000000"/>
                </a:solidFill>
                <a:latin typeface="Times New Roman" pitchFamily="18" charset="0"/>
              </a:defRPr>
            </a:lvl7pPr>
            <a:lvl8pPr marL="3425616" indent="-228375" defTabSz="448819" eaLnBrk="0" fontAlgn="base" hangingPunct="0">
              <a:spcBef>
                <a:spcPct val="30000"/>
              </a:spcBef>
              <a:spcAft>
                <a:spcPct val="0"/>
              </a:spcAft>
              <a:buClr>
                <a:srgbClr val="000000"/>
              </a:buClr>
              <a:buSzPct val="100000"/>
              <a:buFont typeface="Times New Roman" pitchFamily="18" charset="0"/>
              <a:tabLst>
                <a:tab pos="0" algn="l"/>
                <a:tab pos="913497" algn="l"/>
                <a:tab pos="1826995" algn="l"/>
                <a:tab pos="2740492" algn="l"/>
                <a:tab pos="3653990" algn="l"/>
                <a:tab pos="4567487" algn="l"/>
                <a:tab pos="5480985" algn="l"/>
                <a:tab pos="6394482" algn="l"/>
                <a:tab pos="7307979" algn="l"/>
                <a:tab pos="8221477" algn="l"/>
                <a:tab pos="9134972" algn="l"/>
                <a:tab pos="10048472" algn="l"/>
              </a:tabLst>
              <a:defRPr sz="1200">
                <a:solidFill>
                  <a:srgbClr val="000000"/>
                </a:solidFill>
                <a:latin typeface="Times New Roman" pitchFamily="18" charset="0"/>
              </a:defRPr>
            </a:lvl8pPr>
            <a:lvl9pPr marL="3882365" indent="-228375" defTabSz="448819" eaLnBrk="0" fontAlgn="base" hangingPunct="0">
              <a:spcBef>
                <a:spcPct val="30000"/>
              </a:spcBef>
              <a:spcAft>
                <a:spcPct val="0"/>
              </a:spcAft>
              <a:buClr>
                <a:srgbClr val="000000"/>
              </a:buClr>
              <a:buSzPct val="100000"/>
              <a:buFont typeface="Times New Roman" pitchFamily="18" charset="0"/>
              <a:tabLst>
                <a:tab pos="0" algn="l"/>
                <a:tab pos="913497" algn="l"/>
                <a:tab pos="1826995" algn="l"/>
                <a:tab pos="2740492" algn="l"/>
                <a:tab pos="3653990" algn="l"/>
                <a:tab pos="4567487" algn="l"/>
                <a:tab pos="5480985" algn="l"/>
                <a:tab pos="6394482" algn="l"/>
                <a:tab pos="7307979" algn="l"/>
                <a:tab pos="8221477" algn="l"/>
                <a:tab pos="9134972" algn="l"/>
                <a:tab pos="10048472" algn="l"/>
              </a:tabLst>
              <a:defRPr sz="1200">
                <a:solidFill>
                  <a:srgbClr val="000000"/>
                </a:solidFill>
                <a:latin typeface="Times New Roman" pitchFamily="18" charset="0"/>
              </a:defRPr>
            </a:lvl9pPr>
          </a:lstStyle>
          <a:p>
            <a:pPr eaLnBrk="1" hangingPunct="1">
              <a:spcBef>
                <a:spcPct val="0"/>
              </a:spcBef>
              <a:defRPr/>
            </a:pPr>
            <a:fld id="{E8B1C3B3-A30C-40F9-8BB9-4C3CF3FDC98C}" type="slidenum">
              <a:rPr lang="en-GB" altLang="en-US" smtClean="0">
                <a:latin typeface="Arial" charset="0"/>
              </a:rPr>
              <a:pPr eaLnBrk="1" hangingPunct="1">
                <a:spcBef>
                  <a:spcPct val="0"/>
                </a:spcBef>
                <a:defRPr/>
              </a:pPr>
              <a:t>35</a:t>
            </a:fld>
            <a:endParaRPr lang="en-GB" altLang="en-US" smtClean="0">
              <a:latin typeface="Arial" charset="0"/>
            </a:endParaRPr>
          </a:p>
        </p:txBody>
      </p:sp>
      <p:sp>
        <p:nvSpPr>
          <p:cNvPr id="92163" name="Rectangle 1"/>
          <p:cNvSpPr>
            <a:spLocks noGrp="1" noRot="1" noChangeAspect="1" noChangeArrowheads="1" noTextEdit="1"/>
          </p:cNvSpPr>
          <p:nvPr>
            <p:ph type="sldImg"/>
          </p:nvPr>
        </p:nvSpPr>
        <p:spPr>
          <a:xfrm>
            <a:off x="919163" y="744538"/>
            <a:ext cx="4962525" cy="3722687"/>
          </a:xfrm>
          <a:solidFill>
            <a:srgbClr val="FFFFFF"/>
          </a:solidFill>
          <a:ln/>
        </p:spPr>
      </p:sp>
      <p:sp>
        <p:nvSpPr>
          <p:cNvPr id="92164" name="Rectangle 2"/>
          <p:cNvSpPr>
            <a:spLocks noGrp="1" noChangeArrowheads="1"/>
          </p:cNvSpPr>
          <p:nvPr>
            <p:ph type="body" idx="1"/>
          </p:nvPr>
        </p:nvSpPr>
        <p:spPr>
          <a:xfrm>
            <a:off x="678659" y="4714521"/>
            <a:ext cx="5441945" cy="4468889"/>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smtClean="0">
              <a:latin typeface="Times New Roman" pitchFamily="18" charset="0"/>
            </a:endParaRPr>
          </a:p>
        </p:txBody>
      </p:sp>
    </p:spTree>
    <p:extLst>
      <p:ext uri="{BB962C8B-B14F-4D97-AF65-F5344CB8AC3E}">
        <p14:creationId xmlns:p14="http://schemas.microsoft.com/office/powerpoint/2010/main" val="37155325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4D400B35-FB0F-45E9-805F-D7072C364030}" type="slidenum">
              <a:rPr lang="en-GB" smtClean="0"/>
              <a:pPr>
                <a:defRPr/>
              </a:pPr>
              <a:t>36</a:t>
            </a:fld>
            <a:endParaRPr lang="en-GB"/>
          </a:p>
        </p:txBody>
      </p:sp>
    </p:spTree>
    <p:extLst>
      <p:ext uri="{BB962C8B-B14F-4D97-AF65-F5344CB8AC3E}">
        <p14:creationId xmlns:p14="http://schemas.microsoft.com/office/powerpoint/2010/main" val="40789538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charset="0"/>
            </a:endParaRPr>
          </a:p>
        </p:txBody>
      </p:sp>
      <p:sp>
        <p:nvSpPr>
          <p:cNvPr id="5837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rgbClr val="0F5494"/>
                </a:solidFill>
                <a:latin typeface="Verdana" pitchFamily="34" charset="0"/>
              </a:defRPr>
            </a:lvl1pPr>
            <a:lvl2pPr marL="743255" indent="-285868" eaLnBrk="0" hangingPunct="0">
              <a:defRPr sz="1200">
                <a:solidFill>
                  <a:srgbClr val="0F5494"/>
                </a:solidFill>
                <a:latin typeface="Verdana" pitchFamily="34" charset="0"/>
              </a:defRPr>
            </a:lvl2pPr>
            <a:lvl3pPr marL="1143469" indent="-228694" eaLnBrk="0" hangingPunct="0">
              <a:defRPr sz="1200">
                <a:solidFill>
                  <a:srgbClr val="0F5494"/>
                </a:solidFill>
                <a:latin typeface="Verdana" pitchFamily="34" charset="0"/>
              </a:defRPr>
            </a:lvl3pPr>
            <a:lvl4pPr marL="1600858" indent="-228694" eaLnBrk="0" hangingPunct="0">
              <a:defRPr sz="1200">
                <a:solidFill>
                  <a:srgbClr val="0F5494"/>
                </a:solidFill>
                <a:latin typeface="Verdana" pitchFamily="34" charset="0"/>
              </a:defRPr>
            </a:lvl4pPr>
            <a:lvl5pPr marL="2058246" indent="-228694" eaLnBrk="0" hangingPunct="0">
              <a:defRPr sz="1200">
                <a:solidFill>
                  <a:srgbClr val="0F5494"/>
                </a:solidFill>
                <a:latin typeface="Verdana" pitchFamily="34" charset="0"/>
              </a:defRPr>
            </a:lvl5pPr>
            <a:lvl6pPr marL="2515635" indent="-228694" eaLnBrk="0" fontAlgn="base" hangingPunct="0">
              <a:spcBef>
                <a:spcPct val="0"/>
              </a:spcBef>
              <a:spcAft>
                <a:spcPct val="0"/>
              </a:spcAft>
              <a:defRPr sz="1200">
                <a:solidFill>
                  <a:srgbClr val="0F5494"/>
                </a:solidFill>
                <a:latin typeface="Verdana" pitchFamily="34" charset="0"/>
              </a:defRPr>
            </a:lvl6pPr>
            <a:lvl7pPr marL="2973023" indent="-228694" eaLnBrk="0" fontAlgn="base" hangingPunct="0">
              <a:spcBef>
                <a:spcPct val="0"/>
              </a:spcBef>
              <a:spcAft>
                <a:spcPct val="0"/>
              </a:spcAft>
              <a:defRPr sz="1200">
                <a:solidFill>
                  <a:srgbClr val="0F5494"/>
                </a:solidFill>
                <a:latin typeface="Verdana" pitchFamily="34" charset="0"/>
              </a:defRPr>
            </a:lvl7pPr>
            <a:lvl8pPr marL="3430410" indent="-228694" eaLnBrk="0" fontAlgn="base" hangingPunct="0">
              <a:spcBef>
                <a:spcPct val="0"/>
              </a:spcBef>
              <a:spcAft>
                <a:spcPct val="0"/>
              </a:spcAft>
              <a:defRPr sz="1200">
                <a:solidFill>
                  <a:srgbClr val="0F5494"/>
                </a:solidFill>
                <a:latin typeface="Verdana" pitchFamily="34" charset="0"/>
              </a:defRPr>
            </a:lvl8pPr>
            <a:lvl9pPr marL="3887799" indent="-228694" eaLnBrk="0" fontAlgn="base" hangingPunct="0">
              <a:spcBef>
                <a:spcPct val="0"/>
              </a:spcBef>
              <a:spcAft>
                <a:spcPct val="0"/>
              </a:spcAft>
              <a:defRPr sz="1200">
                <a:solidFill>
                  <a:srgbClr val="0F5494"/>
                </a:solidFill>
                <a:latin typeface="Verdana" pitchFamily="34" charset="0"/>
              </a:defRPr>
            </a:lvl9pPr>
          </a:lstStyle>
          <a:p>
            <a:pPr eaLnBrk="1" hangingPunct="1">
              <a:defRPr/>
            </a:pPr>
            <a:fld id="{E2610546-F517-4340-8665-7907A05AF4EF}" type="slidenum">
              <a:rPr lang="en-GB" altLang="en-US" smtClean="0">
                <a:solidFill>
                  <a:prstClr val="black"/>
                </a:solidFill>
                <a:latin typeface="Arial" charset="0"/>
              </a:rPr>
              <a:pPr eaLnBrk="1" hangingPunct="1">
                <a:defRPr/>
              </a:pPr>
              <a:t>37</a:t>
            </a:fld>
            <a:endParaRPr lang="en-GB" altLang="en-US" smtClean="0">
              <a:solidFill>
                <a:prstClr val="black"/>
              </a:solidFill>
              <a:latin typeface="Arial" charset="0"/>
            </a:endParaRPr>
          </a:p>
        </p:txBody>
      </p:sp>
    </p:spTree>
    <p:extLst>
      <p:ext uri="{BB962C8B-B14F-4D97-AF65-F5344CB8AC3E}">
        <p14:creationId xmlns:p14="http://schemas.microsoft.com/office/powerpoint/2010/main" val="26255392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E53EA62-AA53-4E1D-A8EC-961EF646207E}" type="slidenum">
              <a:rPr lang="en-GB" smtClean="0"/>
              <a:pPr>
                <a:defRPr/>
              </a:pPr>
              <a:t>38</a:t>
            </a:fld>
            <a:endParaRPr lang="en-GB"/>
          </a:p>
        </p:txBody>
      </p:sp>
    </p:spTree>
    <p:extLst>
      <p:ext uri="{BB962C8B-B14F-4D97-AF65-F5344CB8AC3E}">
        <p14:creationId xmlns:p14="http://schemas.microsoft.com/office/powerpoint/2010/main" val="28063753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000" b="1">
                <a:solidFill>
                  <a:srgbClr val="FFD624"/>
                </a:solidFill>
                <a:latin typeface="Verdana" pitchFamily="34" charset="0"/>
                <a:ea typeface="MS PGothic" pitchFamily="34" charset="-128"/>
              </a:defRPr>
            </a:lvl1pPr>
            <a:lvl2pPr marL="742116" indent="-285429" eaLnBrk="0" hangingPunct="0">
              <a:defRPr sz="2000" b="1">
                <a:solidFill>
                  <a:srgbClr val="FFD624"/>
                </a:solidFill>
                <a:latin typeface="Verdana" pitchFamily="34" charset="0"/>
                <a:ea typeface="MS PGothic" pitchFamily="34" charset="-128"/>
              </a:defRPr>
            </a:lvl2pPr>
            <a:lvl3pPr marL="1141717" indent="-228344" eaLnBrk="0" hangingPunct="0">
              <a:defRPr sz="2000" b="1">
                <a:solidFill>
                  <a:srgbClr val="FFD624"/>
                </a:solidFill>
                <a:latin typeface="Verdana" pitchFamily="34" charset="0"/>
                <a:ea typeface="MS PGothic" pitchFamily="34" charset="-128"/>
              </a:defRPr>
            </a:lvl3pPr>
            <a:lvl4pPr marL="1598403" indent="-228344" eaLnBrk="0" hangingPunct="0">
              <a:defRPr sz="2000" b="1">
                <a:solidFill>
                  <a:srgbClr val="FFD624"/>
                </a:solidFill>
                <a:latin typeface="Verdana" pitchFamily="34" charset="0"/>
                <a:ea typeface="MS PGothic" pitchFamily="34" charset="-128"/>
              </a:defRPr>
            </a:lvl4pPr>
            <a:lvl5pPr marL="2055089" indent="-228344" eaLnBrk="0" hangingPunct="0">
              <a:defRPr sz="2000" b="1">
                <a:solidFill>
                  <a:srgbClr val="FFD624"/>
                </a:solidFill>
                <a:latin typeface="Verdana" pitchFamily="34" charset="0"/>
                <a:ea typeface="MS PGothic" pitchFamily="34" charset="-128"/>
              </a:defRPr>
            </a:lvl5pPr>
            <a:lvl6pPr marL="2511776" indent="-228344" eaLnBrk="0" fontAlgn="base" hangingPunct="0">
              <a:spcBef>
                <a:spcPct val="0"/>
              </a:spcBef>
              <a:spcAft>
                <a:spcPct val="0"/>
              </a:spcAft>
              <a:defRPr sz="2000" b="1">
                <a:solidFill>
                  <a:srgbClr val="FFD624"/>
                </a:solidFill>
                <a:latin typeface="Verdana" pitchFamily="34" charset="0"/>
                <a:ea typeface="MS PGothic" pitchFamily="34" charset="-128"/>
              </a:defRPr>
            </a:lvl6pPr>
            <a:lvl7pPr marL="2968463" indent="-228344" eaLnBrk="0" fontAlgn="base" hangingPunct="0">
              <a:spcBef>
                <a:spcPct val="0"/>
              </a:spcBef>
              <a:spcAft>
                <a:spcPct val="0"/>
              </a:spcAft>
              <a:defRPr sz="2000" b="1">
                <a:solidFill>
                  <a:srgbClr val="FFD624"/>
                </a:solidFill>
                <a:latin typeface="Verdana" pitchFamily="34" charset="0"/>
                <a:ea typeface="MS PGothic" pitchFamily="34" charset="-128"/>
              </a:defRPr>
            </a:lvl7pPr>
            <a:lvl8pPr marL="3425149" indent="-228344" eaLnBrk="0" fontAlgn="base" hangingPunct="0">
              <a:spcBef>
                <a:spcPct val="0"/>
              </a:spcBef>
              <a:spcAft>
                <a:spcPct val="0"/>
              </a:spcAft>
              <a:defRPr sz="2000" b="1">
                <a:solidFill>
                  <a:srgbClr val="FFD624"/>
                </a:solidFill>
                <a:latin typeface="Verdana" pitchFamily="34" charset="0"/>
                <a:ea typeface="MS PGothic" pitchFamily="34" charset="-128"/>
              </a:defRPr>
            </a:lvl8pPr>
            <a:lvl9pPr marL="3881836" indent="-228344" eaLnBrk="0" fontAlgn="base" hangingPunct="0">
              <a:spcBef>
                <a:spcPct val="0"/>
              </a:spcBef>
              <a:spcAft>
                <a:spcPct val="0"/>
              </a:spcAft>
              <a:defRPr sz="2000" b="1">
                <a:solidFill>
                  <a:srgbClr val="FFD624"/>
                </a:solidFill>
                <a:latin typeface="Verdana" pitchFamily="34" charset="0"/>
                <a:ea typeface="MS PGothic" pitchFamily="34" charset="-128"/>
              </a:defRPr>
            </a:lvl9pPr>
          </a:lstStyle>
          <a:p>
            <a:pPr defTabSz="913374" eaLnBrk="1" hangingPunct="1">
              <a:defRPr/>
            </a:pPr>
            <a:fld id="{A2B5E4E5-BAF0-4DA6-BBED-0EAEF8E538FB}" type="datetime1">
              <a:rPr lang="fr-BE" sz="1200" b="0">
                <a:solidFill>
                  <a:srgbClr val="000000"/>
                </a:solidFill>
                <a:latin typeface="Arial" pitchFamily="34" charset="0"/>
              </a:rPr>
              <a:pPr defTabSz="913374" eaLnBrk="1" hangingPunct="1">
                <a:defRPr/>
              </a:pPr>
              <a:t>30/03/2015</a:t>
            </a:fld>
            <a:endParaRPr lang="fr-BE" sz="1200" b="0">
              <a:solidFill>
                <a:srgbClr val="000000"/>
              </a:solidFill>
              <a:latin typeface="Arial" pitchFamily="34" charset="0"/>
            </a:endParaRPr>
          </a:p>
        </p:txBody>
      </p:sp>
      <p:sp>
        <p:nvSpPr>
          <p:cNvPr id="153603"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xfrm>
            <a:off x="672315" y="4670150"/>
            <a:ext cx="5365835" cy="4429271"/>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lnSpc>
                <a:spcPct val="80000"/>
              </a:lnSpc>
              <a:defRPr/>
            </a:pPr>
            <a:endParaRPr lang="fr-BE" sz="800">
              <a:ea typeface="ＭＳ Ｐゴシック" charset="0"/>
            </a:endParaRPr>
          </a:p>
        </p:txBody>
      </p:sp>
    </p:spTree>
    <p:extLst>
      <p:ext uri="{BB962C8B-B14F-4D97-AF65-F5344CB8AC3E}">
        <p14:creationId xmlns:p14="http://schemas.microsoft.com/office/powerpoint/2010/main" val="31001021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A </a:t>
            </a:r>
            <a:r>
              <a:rPr lang="es-ES" dirty="0" err="1" smtClean="0"/>
              <a:t>word</a:t>
            </a:r>
            <a:r>
              <a:rPr lang="es-ES" dirty="0" smtClean="0"/>
              <a:t> </a:t>
            </a:r>
            <a:r>
              <a:rPr lang="es-ES" dirty="0" err="1" smtClean="0"/>
              <a:t>on</a:t>
            </a:r>
            <a:r>
              <a:rPr lang="es-ES" baseline="0" dirty="0" smtClean="0"/>
              <a:t> EU Trust </a:t>
            </a:r>
            <a:r>
              <a:rPr lang="es-ES" baseline="0" dirty="0" err="1" smtClean="0"/>
              <a:t>funds</a:t>
            </a:r>
            <a:r>
              <a:rPr lang="es-ES" baseline="0" dirty="0" smtClean="0"/>
              <a:t> and </a:t>
            </a:r>
            <a:r>
              <a:rPr lang="es-ES" baseline="0" dirty="0" err="1" smtClean="0"/>
              <a:t>Blending</a:t>
            </a:r>
            <a:r>
              <a:rPr lang="es-ES" baseline="0" dirty="0" smtClean="0"/>
              <a:t> </a:t>
            </a:r>
            <a:r>
              <a:rPr lang="es-ES" baseline="0" dirty="0" err="1" smtClean="0"/>
              <a:t>Facilities</a:t>
            </a:r>
            <a:endParaRPr lang="en-GB" dirty="0"/>
          </a:p>
        </p:txBody>
      </p:sp>
      <p:sp>
        <p:nvSpPr>
          <p:cNvPr id="4" name="Slide Number Placeholder 3"/>
          <p:cNvSpPr>
            <a:spLocks noGrp="1"/>
          </p:cNvSpPr>
          <p:nvPr>
            <p:ph type="sldNum" sz="quarter" idx="10"/>
          </p:nvPr>
        </p:nvSpPr>
        <p:spPr/>
        <p:txBody>
          <a:bodyPr/>
          <a:lstStyle/>
          <a:p>
            <a:pPr>
              <a:defRPr/>
            </a:pPr>
            <a:fld id="{BE53EA62-AA53-4E1D-A8EC-961EF646207E}" type="slidenum">
              <a:rPr lang="en-GB" smtClean="0"/>
              <a:pPr>
                <a:defRPr/>
              </a:pPr>
              <a:t>40</a:t>
            </a:fld>
            <a:endParaRPr lang="en-GB"/>
          </a:p>
        </p:txBody>
      </p:sp>
    </p:spTree>
    <p:extLst>
      <p:ext uri="{BB962C8B-B14F-4D97-AF65-F5344CB8AC3E}">
        <p14:creationId xmlns:p14="http://schemas.microsoft.com/office/powerpoint/2010/main" val="37094993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p:txBody>
          <a:bodyPr/>
          <a:lstStyle>
            <a:lvl1pPr eaLnBrk="0" hangingPunct="0">
              <a:defRPr sz="1200">
                <a:solidFill>
                  <a:srgbClr val="0F5494"/>
                </a:solidFill>
                <a:latin typeface="Verdana" pitchFamily="34" charset="0"/>
              </a:defRPr>
            </a:lvl1pPr>
            <a:lvl2pPr marL="743255" indent="-285868" eaLnBrk="0" hangingPunct="0">
              <a:defRPr sz="1200">
                <a:solidFill>
                  <a:srgbClr val="0F5494"/>
                </a:solidFill>
                <a:latin typeface="Verdana" pitchFamily="34" charset="0"/>
              </a:defRPr>
            </a:lvl2pPr>
            <a:lvl3pPr marL="1143469" indent="-228694" eaLnBrk="0" hangingPunct="0">
              <a:defRPr sz="1200">
                <a:solidFill>
                  <a:srgbClr val="0F5494"/>
                </a:solidFill>
                <a:latin typeface="Verdana" pitchFamily="34" charset="0"/>
              </a:defRPr>
            </a:lvl3pPr>
            <a:lvl4pPr marL="1600858" indent="-228694" eaLnBrk="0" hangingPunct="0">
              <a:defRPr sz="1200">
                <a:solidFill>
                  <a:srgbClr val="0F5494"/>
                </a:solidFill>
                <a:latin typeface="Verdana" pitchFamily="34" charset="0"/>
              </a:defRPr>
            </a:lvl4pPr>
            <a:lvl5pPr marL="2058246" indent="-228694" eaLnBrk="0" hangingPunct="0">
              <a:defRPr sz="1200">
                <a:solidFill>
                  <a:srgbClr val="0F5494"/>
                </a:solidFill>
                <a:latin typeface="Verdana" pitchFamily="34" charset="0"/>
              </a:defRPr>
            </a:lvl5pPr>
            <a:lvl6pPr marL="2515635" indent="-228694" eaLnBrk="0" fontAlgn="base" hangingPunct="0">
              <a:spcBef>
                <a:spcPct val="0"/>
              </a:spcBef>
              <a:spcAft>
                <a:spcPct val="0"/>
              </a:spcAft>
              <a:defRPr sz="1200">
                <a:solidFill>
                  <a:srgbClr val="0F5494"/>
                </a:solidFill>
                <a:latin typeface="Verdana" pitchFamily="34" charset="0"/>
              </a:defRPr>
            </a:lvl6pPr>
            <a:lvl7pPr marL="2973023" indent="-228694" eaLnBrk="0" fontAlgn="base" hangingPunct="0">
              <a:spcBef>
                <a:spcPct val="0"/>
              </a:spcBef>
              <a:spcAft>
                <a:spcPct val="0"/>
              </a:spcAft>
              <a:defRPr sz="1200">
                <a:solidFill>
                  <a:srgbClr val="0F5494"/>
                </a:solidFill>
                <a:latin typeface="Verdana" pitchFamily="34" charset="0"/>
              </a:defRPr>
            </a:lvl7pPr>
            <a:lvl8pPr marL="3430410" indent="-228694" eaLnBrk="0" fontAlgn="base" hangingPunct="0">
              <a:spcBef>
                <a:spcPct val="0"/>
              </a:spcBef>
              <a:spcAft>
                <a:spcPct val="0"/>
              </a:spcAft>
              <a:defRPr sz="1200">
                <a:solidFill>
                  <a:srgbClr val="0F5494"/>
                </a:solidFill>
                <a:latin typeface="Verdana" pitchFamily="34" charset="0"/>
              </a:defRPr>
            </a:lvl8pPr>
            <a:lvl9pPr marL="3887799" indent="-228694" eaLnBrk="0" fontAlgn="base" hangingPunct="0">
              <a:spcBef>
                <a:spcPct val="0"/>
              </a:spcBef>
              <a:spcAft>
                <a:spcPct val="0"/>
              </a:spcAft>
              <a:defRPr sz="1200">
                <a:solidFill>
                  <a:srgbClr val="0F5494"/>
                </a:solidFill>
                <a:latin typeface="Verdana" pitchFamily="34" charset="0"/>
              </a:defRPr>
            </a:lvl9pPr>
          </a:lstStyle>
          <a:p>
            <a:pPr eaLnBrk="1" hangingPunct="1">
              <a:defRPr/>
            </a:pPr>
            <a:fld id="{4BFF3799-8340-486B-984C-499EDC86F6BA}" type="slidenum">
              <a:rPr lang="en-GB" altLang="en-US" smtClean="0">
                <a:solidFill>
                  <a:prstClr val="black"/>
                </a:solidFill>
                <a:latin typeface="Arial" charset="0"/>
              </a:rPr>
              <a:pPr eaLnBrk="1" hangingPunct="1">
                <a:defRPr/>
              </a:pPr>
              <a:t>41</a:t>
            </a:fld>
            <a:endParaRPr lang="en-GB" altLang="en-US" smtClean="0">
              <a:solidFill>
                <a:prstClr val="black"/>
              </a:solidFill>
              <a:latin typeface="Arial" charset="0"/>
            </a:endParaRPr>
          </a:p>
        </p:txBody>
      </p:sp>
      <p:sp>
        <p:nvSpPr>
          <p:cNvPr id="95235" name="Rectangle 2"/>
          <p:cNvSpPr>
            <a:spLocks noGrp="1" noRot="1" noChangeAspect="1" noChangeArrowheads="1" noTextEdit="1"/>
          </p:cNvSpPr>
          <p:nvPr>
            <p:ph type="sldImg"/>
          </p:nvPr>
        </p:nvSpPr>
        <p:spPr>
          <a:xfrm>
            <a:off x="909141" y="746737"/>
            <a:ext cx="4984213" cy="3722489"/>
          </a:xfrm>
          <a:ln/>
        </p:spPr>
      </p:sp>
      <p:sp>
        <p:nvSpPr>
          <p:cNvPr id="60420" name="Rectangle 3"/>
          <p:cNvSpPr>
            <a:spLocks noGrp="1" noChangeArrowheads="1"/>
          </p:cNvSpPr>
          <p:nvPr>
            <p:ph type="body" idx="1"/>
          </p:nvPr>
        </p:nvSpPr>
        <p:spPr>
          <a:xfrm>
            <a:off x="680246" y="4717691"/>
            <a:ext cx="5438774" cy="4462549"/>
          </a:xfrm>
        </p:spPr>
        <p:txBody>
          <a:bodyPr/>
          <a:lstStyle/>
          <a:p>
            <a:pPr marL="228694" indent="-228694">
              <a:buFont typeface="+mj-lt"/>
              <a:buAutoNum type="arabicPeriod"/>
              <a:defRPr/>
            </a:pPr>
            <a:r>
              <a:rPr lang="en-GB" dirty="0" smtClean="0"/>
              <a:t>The Agenda for Change, launched in 2011, is the basis for the EU's new, modernised, development policy. This policy is now being put into practice in the 2014 – 2020 programming.</a:t>
            </a:r>
          </a:p>
          <a:p>
            <a:pPr marL="228694" indent="-228694">
              <a:buFont typeface="+mj-lt"/>
              <a:buAutoNum type="arabicPeriod"/>
              <a:defRPr/>
            </a:pPr>
            <a:r>
              <a:rPr lang="fr-BE" altLang="en-US" dirty="0" err="1" smtClean="0"/>
              <a:t>We</a:t>
            </a:r>
            <a:r>
              <a:rPr lang="fr-BE" altLang="en-US" dirty="0" smtClean="0"/>
              <a:t> are </a:t>
            </a:r>
            <a:r>
              <a:rPr lang="fr-BE" altLang="en-US" dirty="0" err="1" smtClean="0"/>
              <a:t>only</a:t>
            </a:r>
            <a:r>
              <a:rPr lang="fr-BE" altLang="en-US" dirty="0" smtClean="0"/>
              <a:t> 2 </a:t>
            </a:r>
            <a:r>
              <a:rPr lang="fr-BE" altLang="en-US" dirty="0" err="1" smtClean="0"/>
              <a:t>years</a:t>
            </a:r>
            <a:r>
              <a:rPr lang="fr-BE" altLang="en-US" dirty="0" smtClean="0"/>
              <a:t> </a:t>
            </a:r>
            <a:r>
              <a:rPr lang="fr-BE" altLang="en-US" dirty="0" err="1" smtClean="0"/>
              <a:t>away</a:t>
            </a:r>
            <a:r>
              <a:rPr lang="fr-BE" altLang="en-US" dirty="0" smtClean="0"/>
              <a:t> </a:t>
            </a:r>
            <a:r>
              <a:rPr lang="fr-BE" altLang="en-US" dirty="0" err="1" smtClean="0"/>
              <a:t>from</a:t>
            </a:r>
            <a:r>
              <a:rPr lang="fr-BE" altLang="en-US" dirty="0" smtClean="0"/>
              <a:t> the 2015 </a:t>
            </a:r>
            <a:r>
              <a:rPr lang="fr-BE" altLang="en-US" dirty="0" err="1" smtClean="0"/>
              <a:t>target</a:t>
            </a:r>
            <a:r>
              <a:rPr lang="fr-BE" altLang="en-US" dirty="0" smtClean="0"/>
              <a:t> set for </a:t>
            </a:r>
            <a:r>
              <a:rPr lang="fr-BE" altLang="en-US" dirty="0" err="1" smtClean="0"/>
              <a:t>acheiving</a:t>
            </a:r>
            <a:r>
              <a:rPr lang="fr-BE" altLang="en-US" dirty="0" smtClean="0"/>
              <a:t> the </a:t>
            </a:r>
            <a:r>
              <a:rPr lang="fr-BE" altLang="en-US" dirty="0" err="1" smtClean="0"/>
              <a:t>eight</a:t>
            </a:r>
            <a:r>
              <a:rPr lang="fr-BE" altLang="en-US" dirty="0" smtClean="0"/>
              <a:t> </a:t>
            </a:r>
            <a:r>
              <a:rPr lang="fr-BE" altLang="en-US" dirty="0" err="1" smtClean="0"/>
              <a:t>MDGs</a:t>
            </a:r>
            <a:r>
              <a:rPr lang="fr-BE" altLang="en-US" dirty="0" smtClean="0"/>
              <a:t> </a:t>
            </a:r>
            <a:r>
              <a:rPr lang="fr-BE" altLang="en-US" dirty="0" err="1" smtClean="0"/>
              <a:t>where</a:t>
            </a:r>
            <a:r>
              <a:rPr lang="fr-BE" altLang="en-US" dirty="0" smtClean="0"/>
              <a:t> are </a:t>
            </a:r>
            <a:r>
              <a:rPr lang="fr-BE" altLang="en-US" dirty="0" err="1" smtClean="0"/>
              <a:t>we</a:t>
            </a:r>
            <a:r>
              <a:rPr lang="fr-BE" altLang="en-US" dirty="0" smtClean="0"/>
              <a:t> and </a:t>
            </a:r>
            <a:r>
              <a:rPr lang="fr-BE" altLang="en-US" dirty="0" err="1" smtClean="0"/>
              <a:t>what</a:t>
            </a:r>
            <a:r>
              <a:rPr lang="fr-BE" altLang="en-US" dirty="0" smtClean="0"/>
              <a:t> </a:t>
            </a:r>
            <a:r>
              <a:rPr lang="fr-BE" altLang="en-US" dirty="0" err="1" smtClean="0"/>
              <a:t>can</a:t>
            </a:r>
            <a:r>
              <a:rPr lang="fr-BE" altLang="en-US" dirty="0" smtClean="0"/>
              <a:t> </a:t>
            </a:r>
            <a:r>
              <a:rPr lang="fr-BE" altLang="en-US" dirty="0" err="1" smtClean="0"/>
              <a:t>still</a:t>
            </a:r>
            <a:r>
              <a:rPr lang="fr-BE" altLang="en-US" dirty="0" smtClean="0"/>
              <a:t> </a:t>
            </a:r>
            <a:r>
              <a:rPr lang="fr-BE" altLang="en-US" dirty="0" err="1" smtClean="0"/>
              <a:t>be</a:t>
            </a:r>
            <a:r>
              <a:rPr lang="fr-BE" altLang="en-US" dirty="0" smtClean="0"/>
              <a:t> </a:t>
            </a:r>
            <a:r>
              <a:rPr lang="fr-BE" altLang="en-US" dirty="0" err="1" smtClean="0"/>
              <a:t>done</a:t>
            </a:r>
            <a:r>
              <a:rPr lang="fr-BE" altLang="en-US" dirty="0" smtClean="0"/>
              <a:t>?</a:t>
            </a:r>
          </a:p>
          <a:p>
            <a:pPr marL="228694" indent="-228694">
              <a:buFont typeface="+mj-lt"/>
              <a:buAutoNum type="arabicPeriod"/>
              <a:defRPr/>
            </a:pPr>
            <a:r>
              <a:rPr lang="fr-BE" altLang="en-US" dirty="0" err="1" smtClean="0"/>
              <a:t>What</a:t>
            </a:r>
            <a:r>
              <a:rPr lang="fr-BE" altLang="en-US" dirty="0" smtClean="0"/>
              <a:t> about </a:t>
            </a:r>
            <a:r>
              <a:rPr lang="fr-BE" altLang="en-US" dirty="0" err="1" smtClean="0"/>
              <a:t>development</a:t>
            </a:r>
            <a:r>
              <a:rPr lang="fr-BE" altLang="en-US" dirty="0" smtClean="0"/>
              <a:t> </a:t>
            </a:r>
            <a:r>
              <a:rPr lang="fr-BE" altLang="en-US" dirty="0" err="1" smtClean="0"/>
              <a:t>policy</a:t>
            </a:r>
            <a:r>
              <a:rPr lang="fr-BE" altLang="en-US" dirty="0" smtClean="0"/>
              <a:t>? </a:t>
            </a:r>
            <a:r>
              <a:rPr lang="fr-BE" altLang="en-US" dirty="0" err="1" smtClean="0"/>
              <a:t>What</a:t>
            </a:r>
            <a:r>
              <a:rPr lang="fr-BE" altLang="en-US" dirty="0" smtClean="0"/>
              <a:t> </a:t>
            </a:r>
            <a:r>
              <a:rPr lang="fr-BE" altLang="en-US" dirty="0" err="1" smtClean="0"/>
              <a:t>comes</a:t>
            </a:r>
            <a:r>
              <a:rPr lang="fr-BE" altLang="en-US" dirty="0" smtClean="0"/>
              <a:t> </a:t>
            </a:r>
            <a:r>
              <a:rPr lang="fr-BE" altLang="en-US" dirty="0" err="1" smtClean="0"/>
              <a:t>after</a:t>
            </a:r>
            <a:r>
              <a:rPr lang="fr-BE" altLang="en-US" dirty="0" smtClean="0"/>
              <a:t> the </a:t>
            </a:r>
            <a:r>
              <a:rPr lang="fr-BE" altLang="en-US" dirty="0" err="1" smtClean="0"/>
              <a:t>MDGs</a:t>
            </a:r>
            <a:r>
              <a:rPr lang="fr-BE" altLang="en-US" dirty="0" smtClean="0"/>
              <a:t>?</a:t>
            </a:r>
          </a:p>
          <a:p>
            <a:pPr marL="228694" indent="-228694">
              <a:buFont typeface="+mj-lt"/>
              <a:buAutoNum type="arabicPeriod"/>
              <a:defRPr/>
            </a:pPr>
            <a:r>
              <a:rPr lang="fr-BE" altLang="en-US" dirty="0" err="1" smtClean="0"/>
              <a:t>Hotspots</a:t>
            </a:r>
            <a:endParaRPr lang="en-GB" altLang="en-US" dirty="0" smtClean="0"/>
          </a:p>
          <a:p>
            <a:pPr eaLnBrk="1" hangingPunct="1">
              <a:defRPr/>
            </a:pPr>
            <a:endParaRPr lang="en-US" altLang="en-US" dirty="0" smtClean="0"/>
          </a:p>
        </p:txBody>
      </p:sp>
    </p:spTree>
    <p:extLst>
      <p:ext uri="{BB962C8B-B14F-4D97-AF65-F5344CB8AC3E}">
        <p14:creationId xmlns:p14="http://schemas.microsoft.com/office/powerpoint/2010/main" val="21026816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p:txBody>
          <a:bodyPr/>
          <a:lstStyle>
            <a:lvl1pPr eaLnBrk="0" hangingPunct="0">
              <a:defRPr sz="1200">
                <a:solidFill>
                  <a:srgbClr val="0F5494"/>
                </a:solidFill>
                <a:latin typeface="Verdana" pitchFamily="34" charset="0"/>
              </a:defRPr>
            </a:lvl1pPr>
            <a:lvl2pPr marL="743255" indent="-285868" eaLnBrk="0" hangingPunct="0">
              <a:defRPr sz="1200">
                <a:solidFill>
                  <a:srgbClr val="0F5494"/>
                </a:solidFill>
                <a:latin typeface="Verdana" pitchFamily="34" charset="0"/>
              </a:defRPr>
            </a:lvl2pPr>
            <a:lvl3pPr marL="1143469" indent="-228694" eaLnBrk="0" hangingPunct="0">
              <a:defRPr sz="1200">
                <a:solidFill>
                  <a:srgbClr val="0F5494"/>
                </a:solidFill>
                <a:latin typeface="Verdana" pitchFamily="34" charset="0"/>
              </a:defRPr>
            </a:lvl3pPr>
            <a:lvl4pPr marL="1600858" indent="-228694" eaLnBrk="0" hangingPunct="0">
              <a:defRPr sz="1200">
                <a:solidFill>
                  <a:srgbClr val="0F5494"/>
                </a:solidFill>
                <a:latin typeface="Verdana" pitchFamily="34" charset="0"/>
              </a:defRPr>
            </a:lvl4pPr>
            <a:lvl5pPr marL="2058246" indent="-228694" eaLnBrk="0" hangingPunct="0">
              <a:defRPr sz="1200">
                <a:solidFill>
                  <a:srgbClr val="0F5494"/>
                </a:solidFill>
                <a:latin typeface="Verdana" pitchFamily="34" charset="0"/>
              </a:defRPr>
            </a:lvl5pPr>
            <a:lvl6pPr marL="2515635" indent="-228694" eaLnBrk="0" fontAlgn="base" hangingPunct="0">
              <a:spcBef>
                <a:spcPct val="0"/>
              </a:spcBef>
              <a:spcAft>
                <a:spcPct val="0"/>
              </a:spcAft>
              <a:defRPr sz="1200">
                <a:solidFill>
                  <a:srgbClr val="0F5494"/>
                </a:solidFill>
                <a:latin typeface="Verdana" pitchFamily="34" charset="0"/>
              </a:defRPr>
            </a:lvl6pPr>
            <a:lvl7pPr marL="2973023" indent="-228694" eaLnBrk="0" fontAlgn="base" hangingPunct="0">
              <a:spcBef>
                <a:spcPct val="0"/>
              </a:spcBef>
              <a:spcAft>
                <a:spcPct val="0"/>
              </a:spcAft>
              <a:defRPr sz="1200">
                <a:solidFill>
                  <a:srgbClr val="0F5494"/>
                </a:solidFill>
                <a:latin typeface="Verdana" pitchFamily="34" charset="0"/>
              </a:defRPr>
            </a:lvl7pPr>
            <a:lvl8pPr marL="3430410" indent="-228694" eaLnBrk="0" fontAlgn="base" hangingPunct="0">
              <a:spcBef>
                <a:spcPct val="0"/>
              </a:spcBef>
              <a:spcAft>
                <a:spcPct val="0"/>
              </a:spcAft>
              <a:defRPr sz="1200">
                <a:solidFill>
                  <a:srgbClr val="0F5494"/>
                </a:solidFill>
                <a:latin typeface="Verdana" pitchFamily="34" charset="0"/>
              </a:defRPr>
            </a:lvl8pPr>
            <a:lvl9pPr marL="3887799" indent="-228694" eaLnBrk="0" fontAlgn="base" hangingPunct="0">
              <a:spcBef>
                <a:spcPct val="0"/>
              </a:spcBef>
              <a:spcAft>
                <a:spcPct val="0"/>
              </a:spcAft>
              <a:defRPr sz="1200">
                <a:solidFill>
                  <a:srgbClr val="0F5494"/>
                </a:solidFill>
                <a:latin typeface="Verdana" pitchFamily="34" charset="0"/>
              </a:defRPr>
            </a:lvl9pPr>
          </a:lstStyle>
          <a:p>
            <a:pPr eaLnBrk="1" hangingPunct="1">
              <a:defRPr/>
            </a:pPr>
            <a:fld id="{90EDB4BF-5B65-48BF-BD2E-2C05CEFF3A0D}" type="slidenum">
              <a:rPr lang="en-GB" altLang="en-US" smtClean="0">
                <a:solidFill>
                  <a:prstClr val="black"/>
                </a:solidFill>
                <a:latin typeface="Arial" charset="0"/>
              </a:rPr>
              <a:pPr eaLnBrk="1" hangingPunct="1">
                <a:defRPr/>
              </a:pPr>
              <a:t>42</a:t>
            </a:fld>
            <a:endParaRPr lang="en-GB" altLang="en-US" smtClean="0">
              <a:solidFill>
                <a:prstClr val="black"/>
              </a:solidFill>
              <a:latin typeface="Arial" charset="0"/>
            </a:endParaRPr>
          </a:p>
        </p:txBody>
      </p:sp>
      <p:sp>
        <p:nvSpPr>
          <p:cNvPr id="98307" name="Rectangle 2"/>
          <p:cNvSpPr>
            <a:spLocks noGrp="1" noRot="1" noChangeAspect="1" noChangeArrowheads="1" noTextEdit="1"/>
          </p:cNvSpPr>
          <p:nvPr>
            <p:ph type="sldImg"/>
          </p:nvPr>
        </p:nvSpPr>
        <p:spPr>
          <a:xfrm>
            <a:off x="909141" y="745138"/>
            <a:ext cx="4984213" cy="3722489"/>
          </a:xfrm>
          <a:ln/>
        </p:spPr>
      </p:sp>
      <p:sp>
        <p:nvSpPr>
          <p:cNvPr id="98308" name="Rectangle 3"/>
          <p:cNvSpPr>
            <a:spLocks noGrp="1" noChangeArrowheads="1"/>
          </p:cNvSpPr>
          <p:nvPr>
            <p:ph type="body" idx="1"/>
          </p:nvPr>
        </p:nvSpPr>
        <p:spPr>
          <a:xfrm>
            <a:off x="680246" y="4716104"/>
            <a:ext cx="5438774" cy="4465719"/>
          </a:xfrm>
          <a:noFill/>
        </p:spPr>
        <p:txBody>
          <a:bodyPr/>
          <a:lstStyle/>
          <a:p>
            <a:pPr eaLnBrk="1" hangingPunct="1"/>
            <a:r>
              <a:rPr lang="en-US" altLang="en-US" smtClean="0">
                <a:latin typeface="Arial" charset="0"/>
              </a:rPr>
              <a:t>This map shows the challenge we face in terms of better division of labour.</a:t>
            </a:r>
          </a:p>
          <a:p>
            <a:pPr eaLnBrk="1" hangingPunct="1"/>
            <a:r>
              <a:rPr lang="en-US" altLang="en-US" smtClean="0">
                <a:latin typeface="Arial" charset="0"/>
              </a:rPr>
              <a:t>In the countries coloured in dark green, between 24 to 30 donors are operating… </a:t>
            </a:r>
          </a:p>
          <a:p>
            <a:pPr eaLnBrk="1" hangingPunct="1"/>
            <a:endParaRPr lang="en-US" altLang="en-US" smtClean="0">
              <a:latin typeface="Arial" charset="0"/>
            </a:endParaRPr>
          </a:p>
          <a:p>
            <a:pPr eaLnBrk="1" hangingPunct="1"/>
            <a:r>
              <a:rPr lang="fr-BE" altLang="en-US" smtClean="0">
                <a:latin typeface="Arial" charset="0"/>
              </a:rPr>
              <a:t>!! Haven't found a more recent diagram !!</a:t>
            </a:r>
          </a:p>
          <a:p>
            <a:pPr eaLnBrk="1" hangingPunct="1"/>
            <a:endParaRPr lang="en-US" altLang="en-US" smtClean="0">
              <a:latin typeface="Arial" charset="0"/>
            </a:endParaRPr>
          </a:p>
        </p:txBody>
      </p:sp>
    </p:spTree>
    <p:extLst>
      <p:ext uri="{BB962C8B-B14F-4D97-AF65-F5344CB8AC3E}">
        <p14:creationId xmlns:p14="http://schemas.microsoft.com/office/powerpoint/2010/main" val="21999917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p:txBody>
          <a:bodyPr/>
          <a:lstStyle>
            <a:lvl1pPr eaLnBrk="0" hangingPunct="0">
              <a:defRPr sz="1200">
                <a:solidFill>
                  <a:srgbClr val="0F5494"/>
                </a:solidFill>
                <a:latin typeface="Verdana" pitchFamily="34" charset="0"/>
              </a:defRPr>
            </a:lvl1pPr>
            <a:lvl2pPr marL="743255" indent="-285868" eaLnBrk="0" hangingPunct="0">
              <a:defRPr sz="1200">
                <a:solidFill>
                  <a:srgbClr val="0F5494"/>
                </a:solidFill>
                <a:latin typeface="Verdana" pitchFamily="34" charset="0"/>
              </a:defRPr>
            </a:lvl2pPr>
            <a:lvl3pPr marL="1143469" indent="-228694" eaLnBrk="0" hangingPunct="0">
              <a:defRPr sz="1200">
                <a:solidFill>
                  <a:srgbClr val="0F5494"/>
                </a:solidFill>
                <a:latin typeface="Verdana" pitchFamily="34" charset="0"/>
              </a:defRPr>
            </a:lvl3pPr>
            <a:lvl4pPr marL="1600858" indent="-228694" eaLnBrk="0" hangingPunct="0">
              <a:defRPr sz="1200">
                <a:solidFill>
                  <a:srgbClr val="0F5494"/>
                </a:solidFill>
                <a:latin typeface="Verdana" pitchFamily="34" charset="0"/>
              </a:defRPr>
            </a:lvl4pPr>
            <a:lvl5pPr marL="2058246" indent="-228694" eaLnBrk="0" hangingPunct="0">
              <a:defRPr sz="1200">
                <a:solidFill>
                  <a:srgbClr val="0F5494"/>
                </a:solidFill>
                <a:latin typeface="Verdana" pitchFamily="34" charset="0"/>
              </a:defRPr>
            </a:lvl5pPr>
            <a:lvl6pPr marL="2515635" indent="-228694" eaLnBrk="0" fontAlgn="base" hangingPunct="0">
              <a:spcBef>
                <a:spcPct val="0"/>
              </a:spcBef>
              <a:spcAft>
                <a:spcPct val="0"/>
              </a:spcAft>
              <a:defRPr sz="1200">
                <a:solidFill>
                  <a:srgbClr val="0F5494"/>
                </a:solidFill>
                <a:latin typeface="Verdana" pitchFamily="34" charset="0"/>
              </a:defRPr>
            </a:lvl6pPr>
            <a:lvl7pPr marL="2973023" indent="-228694" eaLnBrk="0" fontAlgn="base" hangingPunct="0">
              <a:spcBef>
                <a:spcPct val="0"/>
              </a:spcBef>
              <a:spcAft>
                <a:spcPct val="0"/>
              </a:spcAft>
              <a:defRPr sz="1200">
                <a:solidFill>
                  <a:srgbClr val="0F5494"/>
                </a:solidFill>
                <a:latin typeface="Verdana" pitchFamily="34" charset="0"/>
              </a:defRPr>
            </a:lvl7pPr>
            <a:lvl8pPr marL="3430410" indent="-228694" eaLnBrk="0" fontAlgn="base" hangingPunct="0">
              <a:spcBef>
                <a:spcPct val="0"/>
              </a:spcBef>
              <a:spcAft>
                <a:spcPct val="0"/>
              </a:spcAft>
              <a:defRPr sz="1200">
                <a:solidFill>
                  <a:srgbClr val="0F5494"/>
                </a:solidFill>
                <a:latin typeface="Verdana" pitchFamily="34" charset="0"/>
              </a:defRPr>
            </a:lvl8pPr>
            <a:lvl9pPr marL="3887799" indent="-228694" eaLnBrk="0" fontAlgn="base" hangingPunct="0">
              <a:spcBef>
                <a:spcPct val="0"/>
              </a:spcBef>
              <a:spcAft>
                <a:spcPct val="0"/>
              </a:spcAft>
              <a:defRPr sz="1200">
                <a:solidFill>
                  <a:srgbClr val="0F5494"/>
                </a:solidFill>
                <a:latin typeface="Verdana" pitchFamily="34" charset="0"/>
              </a:defRPr>
            </a:lvl9pPr>
          </a:lstStyle>
          <a:p>
            <a:pPr eaLnBrk="1" hangingPunct="1">
              <a:defRPr/>
            </a:pPr>
            <a:fld id="{D932B351-8F49-4CAB-89A3-E54AABFB671D}" type="slidenum">
              <a:rPr lang="en-GB" altLang="en-US" smtClean="0">
                <a:solidFill>
                  <a:prstClr val="black"/>
                </a:solidFill>
                <a:latin typeface="Arial" charset="0"/>
              </a:rPr>
              <a:pPr eaLnBrk="1" hangingPunct="1">
                <a:defRPr/>
              </a:pPr>
              <a:t>43</a:t>
            </a:fld>
            <a:endParaRPr lang="en-GB" altLang="en-US" smtClean="0">
              <a:solidFill>
                <a:prstClr val="black"/>
              </a:solidFill>
              <a:latin typeface="Arial" charset="0"/>
            </a:endParaRPr>
          </a:p>
        </p:txBody>
      </p:sp>
      <p:sp>
        <p:nvSpPr>
          <p:cNvPr id="99331" name="Rectangle 2"/>
          <p:cNvSpPr txBox="1">
            <a:spLocks noGrp="1" noChangeArrowheads="1"/>
          </p:cNvSpPr>
          <p:nvPr/>
        </p:nvSpPr>
        <p:spPr bwMode="auto">
          <a:xfrm>
            <a:off x="4" y="2"/>
            <a:ext cx="2946134" cy="4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908" tIns="45955" rIns="91908" bIns="45955"/>
          <a:lstStyle>
            <a:lvl1pPr defTabSz="919163">
              <a:defRPr sz="1200">
                <a:solidFill>
                  <a:schemeClr val="tx1"/>
                </a:solidFill>
                <a:latin typeface="Arial" charset="0"/>
              </a:defRPr>
            </a:lvl1pPr>
            <a:lvl2pPr marL="742950" indent="-285750" defTabSz="919163">
              <a:defRPr sz="1200">
                <a:solidFill>
                  <a:schemeClr val="tx1"/>
                </a:solidFill>
                <a:latin typeface="Arial" charset="0"/>
              </a:defRPr>
            </a:lvl2pPr>
            <a:lvl3pPr marL="1143000" indent="-228600" defTabSz="919163">
              <a:defRPr sz="1200">
                <a:solidFill>
                  <a:schemeClr val="tx1"/>
                </a:solidFill>
                <a:latin typeface="Arial" charset="0"/>
              </a:defRPr>
            </a:lvl3pPr>
            <a:lvl4pPr marL="1600200" indent="-228600" defTabSz="919163">
              <a:defRPr sz="1200">
                <a:solidFill>
                  <a:schemeClr val="tx1"/>
                </a:solidFill>
                <a:latin typeface="Arial" charset="0"/>
              </a:defRPr>
            </a:lvl4pPr>
            <a:lvl5pPr marL="2057400" indent="-228600" defTabSz="919163">
              <a:defRPr sz="1200">
                <a:solidFill>
                  <a:schemeClr val="tx1"/>
                </a:solidFill>
                <a:latin typeface="Arial" charset="0"/>
              </a:defRPr>
            </a:lvl5pPr>
            <a:lvl6pPr marL="2514600" indent="-228600" defTabSz="919163" eaLnBrk="0" fontAlgn="base" hangingPunct="0">
              <a:spcBef>
                <a:spcPct val="30000"/>
              </a:spcBef>
              <a:spcAft>
                <a:spcPct val="0"/>
              </a:spcAft>
              <a:defRPr sz="1200">
                <a:solidFill>
                  <a:schemeClr val="tx1"/>
                </a:solidFill>
                <a:latin typeface="Arial" charset="0"/>
              </a:defRPr>
            </a:lvl6pPr>
            <a:lvl7pPr marL="2971800" indent="-228600" defTabSz="919163" eaLnBrk="0" fontAlgn="base" hangingPunct="0">
              <a:spcBef>
                <a:spcPct val="30000"/>
              </a:spcBef>
              <a:spcAft>
                <a:spcPct val="0"/>
              </a:spcAft>
              <a:defRPr sz="1200">
                <a:solidFill>
                  <a:schemeClr val="tx1"/>
                </a:solidFill>
                <a:latin typeface="Arial" charset="0"/>
              </a:defRPr>
            </a:lvl7pPr>
            <a:lvl8pPr marL="3429000" indent="-228600" defTabSz="919163" eaLnBrk="0" fontAlgn="base" hangingPunct="0">
              <a:spcBef>
                <a:spcPct val="30000"/>
              </a:spcBef>
              <a:spcAft>
                <a:spcPct val="0"/>
              </a:spcAft>
              <a:defRPr sz="1200">
                <a:solidFill>
                  <a:schemeClr val="tx1"/>
                </a:solidFill>
                <a:latin typeface="Arial" charset="0"/>
              </a:defRPr>
            </a:lvl8pPr>
            <a:lvl9pPr marL="3886200" indent="-228600" defTabSz="919163" eaLnBrk="0" fontAlgn="base" hangingPunct="0">
              <a:spcBef>
                <a:spcPct val="30000"/>
              </a:spcBef>
              <a:spcAft>
                <a:spcPct val="0"/>
              </a:spcAft>
              <a:defRPr sz="1200">
                <a:solidFill>
                  <a:schemeClr val="tx1"/>
                </a:solidFill>
                <a:latin typeface="Arial" charset="0"/>
              </a:defRPr>
            </a:lvl9pPr>
          </a:lstStyle>
          <a:p>
            <a:r>
              <a:rPr lang="en-GB" altLang="en-US">
                <a:solidFill>
                  <a:prstClr val="black"/>
                </a:solidFill>
                <a:cs typeface="Arial" charset="0"/>
              </a:rPr>
              <a:t>11.10.07 pre-posting</a:t>
            </a:r>
          </a:p>
        </p:txBody>
      </p:sp>
      <p:sp>
        <p:nvSpPr>
          <p:cNvPr id="99332" name="Rectangle 6"/>
          <p:cNvSpPr txBox="1">
            <a:spLocks noGrp="1" noChangeArrowheads="1"/>
          </p:cNvSpPr>
          <p:nvPr/>
        </p:nvSpPr>
        <p:spPr bwMode="auto">
          <a:xfrm>
            <a:off x="4" y="9427455"/>
            <a:ext cx="2946134" cy="4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908" tIns="45955" rIns="91908" bIns="45955" anchor="b"/>
          <a:lstStyle>
            <a:lvl1pPr defTabSz="919163">
              <a:defRPr sz="1200">
                <a:solidFill>
                  <a:schemeClr val="tx1"/>
                </a:solidFill>
                <a:latin typeface="Arial" charset="0"/>
              </a:defRPr>
            </a:lvl1pPr>
            <a:lvl2pPr marL="742950" indent="-285750" defTabSz="919163">
              <a:defRPr sz="1200">
                <a:solidFill>
                  <a:schemeClr val="tx1"/>
                </a:solidFill>
                <a:latin typeface="Arial" charset="0"/>
              </a:defRPr>
            </a:lvl2pPr>
            <a:lvl3pPr marL="1143000" indent="-228600" defTabSz="919163">
              <a:defRPr sz="1200">
                <a:solidFill>
                  <a:schemeClr val="tx1"/>
                </a:solidFill>
                <a:latin typeface="Arial" charset="0"/>
              </a:defRPr>
            </a:lvl3pPr>
            <a:lvl4pPr marL="1600200" indent="-228600" defTabSz="919163">
              <a:defRPr sz="1200">
                <a:solidFill>
                  <a:schemeClr val="tx1"/>
                </a:solidFill>
                <a:latin typeface="Arial" charset="0"/>
              </a:defRPr>
            </a:lvl4pPr>
            <a:lvl5pPr marL="2057400" indent="-228600" defTabSz="919163">
              <a:defRPr sz="1200">
                <a:solidFill>
                  <a:schemeClr val="tx1"/>
                </a:solidFill>
                <a:latin typeface="Arial" charset="0"/>
              </a:defRPr>
            </a:lvl5pPr>
            <a:lvl6pPr marL="2514600" indent="-228600" defTabSz="919163" eaLnBrk="0" fontAlgn="base" hangingPunct="0">
              <a:spcBef>
                <a:spcPct val="30000"/>
              </a:spcBef>
              <a:spcAft>
                <a:spcPct val="0"/>
              </a:spcAft>
              <a:defRPr sz="1200">
                <a:solidFill>
                  <a:schemeClr val="tx1"/>
                </a:solidFill>
                <a:latin typeface="Arial" charset="0"/>
              </a:defRPr>
            </a:lvl6pPr>
            <a:lvl7pPr marL="2971800" indent="-228600" defTabSz="919163" eaLnBrk="0" fontAlgn="base" hangingPunct="0">
              <a:spcBef>
                <a:spcPct val="30000"/>
              </a:spcBef>
              <a:spcAft>
                <a:spcPct val="0"/>
              </a:spcAft>
              <a:defRPr sz="1200">
                <a:solidFill>
                  <a:schemeClr val="tx1"/>
                </a:solidFill>
                <a:latin typeface="Arial" charset="0"/>
              </a:defRPr>
            </a:lvl7pPr>
            <a:lvl8pPr marL="3429000" indent="-228600" defTabSz="919163" eaLnBrk="0" fontAlgn="base" hangingPunct="0">
              <a:spcBef>
                <a:spcPct val="30000"/>
              </a:spcBef>
              <a:spcAft>
                <a:spcPct val="0"/>
              </a:spcAft>
              <a:defRPr sz="1200">
                <a:solidFill>
                  <a:schemeClr val="tx1"/>
                </a:solidFill>
                <a:latin typeface="Arial" charset="0"/>
              </a:defRPr>
            </a:lvl8pPr>
            <a:lvl9pPr marL="3886200" indent="-228600" defTabSz="919163" eaLnBrk="0" fontAlgn="base" hangingPunct="0">
              <a:spcBef>
                <a:spcPct val="30000"/>
              </a:spcBef>
              <a:spcAft>
                <a:spcPct val="0"/>
              </a:spcAft>
              <a:defRPr sz="1200">
                <a:solidFill>
                  <a:schemeClr val="tx1"/>
                </a:solidFill>
                <a:latin typeface="Arial" charset="0"/>
              </a:defRPr>
            </a:lvl9pPr>
          </a:lstStyle>
          <a:p>
            <a:r>
              <a:rPr lang="en-GB" altLang="en-US">
                <a:solidFill>
                  <a:prstClr val="black"/>
                </a:solidFill>
                <a:cs typeface="Arial" charset="0"/>
              </a:rPr>
              <a:t>EuropeAid, Rutger Hopster</a:t>
            </a:r>
          </a:p>
        </p:txBody>
      </p:sp>
      <p:sp>
        <p:nvSpPr>
          <p:cNvPr id="99333" name="Rectangle 7"/>
          <p:cNvSpPr txBox="1">
            <a:spLocks noGrp="1" noChangeArrowheads="1"/>
          </p:cNvSpPr>
          <p:nvPr/>
        </p:nvSpPr>
        <p:spPr bwMode="auto">
          <a:xfrm>
            <a:off x="3849957" y="9427455"/>
            <a:ext cx="2946134" cy="4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908" tIns="45955" rIns="91908" bIns="45955" anchor="b"/>
          <a:lstStyle>
            <a:lvl1pPr defTabSz="919163">
              <a:defRPr sz="1200">
                <a:solidFill>
                  <a:schemeClr val="tx1"/>
                </a:solidFill>
                <a:latin typeface="Arial" charset="0"/>
              </a:defRPr>
            </a:lvl1pPr>
            <a:lvl2pPr marL="742950" indent="-285750" defTabSz="919163">
              <a:defRPr sz="1200">
                <a:solidFill>
                  <a:schemeClr val="tx1"/>
                </a:solidFill>
                <a:latin typeface="Arial" charset="0"/>
              </a:defRPr>
            </a:lvl2pPr>
            <a:lvl3pPr marL="1143000" indent="-228600" defTabSz="919163">
              <a:defRPr sz="1200">
                <a:solidFill>
                  <a:schemeClr val="tx1"/>
                </a:solidFill>
                <a:latin typeface="Arial" charset="0"/>
              </a:defRPr>
            </a:lvl3pPr>
            <a:lvl4pPr marL="1600200" indent="-228600" defTabSz="919163">
              <a:defRPr sz="1200">
                <a:solidFill>
                  <a:schemeClr val="tx1"/>
                </a:solidFill>
                <a:latin typeface="Arial" charset="0"/>
              </a:defRPr>
            </a:lvl4pPr>
            <a:lvl5pPr marL="2057400" indent="-228600" defTabSz="919163">
              <a:defRPr sz="1200">
                <a:solidFill>
                  <a:schemeClr val="tx1"/>
                </a:solidFill>
                <a:latin typeface="Arial" charset="0"/>
              </a:defRPr>
            </a:lvl5pPr>
            <a:lvl6pPr marL="2514600" indent="-228600" defTabSz="919163" eaLnBrk="0" fontAlgn="base" hangingPunct="0">
              <a:spcBef>
                <a:spcPct val="30000"/>
              </a:spcBef>
              <a:spcAft>
                <a:spcPct val="0"/>
              </a:spcAft>
              <a:defRPr sz="1200">
                <a:solidFill>
                  <a:schemeClr val="tx1"/>
                </a:solidFill>
                <a:latin typeface="Arial" charset="0"/>
              </a:defRPr>
            </a:lvl6pPr>
            <a:lvl7pPr marL="2971800" indent="-228600" defTabSz="919163" eaLnBrk="0" fontAlgn="base" hangingPunct="0">
              <a:spcBef>
                <a:spcPct val="30000"/>
              </a:spcBef>
              <a:spcAft>
                <a:spcPct val="0"/>
              </a:spcAft>
              <a:defRPr sz="1200">
                <a:solidFill>
                  <a:schemeClr val="tx1"/>
                </a:solidFill>
                <a:latin typeface="Arial" charset="0"/>
              </a:defRPr>
            </a:lvl7pPr>
            <a:lvl8pPr marL="3429000" indent="-228600" defTabSz="919163" eaLnBrk="0" fontAlgn="base" hangingPunct="0">
              <a:spcBef>
                <a:spcPct val="30000"/>
              </a:spcBef>
              <a:spcAft>
                <a:spcPct val="0"/>
              </a:spcAft>
              <a:defRPr sz="1200">
                <a:solidFill>
                  <a:schemeClr val="tx1"/>
                </a:solidFill>
                <a:latin typeface="Arial" charset="0"/>
              </a:defRPr>
            </a:lvl8pPr>
            <a:lvl9pPr marL="3886200" indent="-228600" defTabSz="919163" eaLnBrk="0" fontAlgn="base" hangingPunct="0">
              <a:spcBef>
                <a:spcPct val="30000"/>
              </a:spcBef>
              <a:spcAft>
                <a:spcPct val="0"/>
              </a:spcAft>
              <a:defRPr sz="1200">
                <a:solidFill>
                  <a:schemeClr val="tx1"/>
                </a:solidFill>
                <a:latin typeface="Arial" charset="0"/>
              </a:defRPr>
            </a:lvl9pPr>
          </a:lstStyle>
          <a:p>
            <a:pPr algn="r"/>
            <a:fld id="{3ED6BD8A-D77F-4F61-984A-35C098D4F318}" type="slidenum">
              <a:rPr lang="en-GB" altLang="en-US">
                <a:solidFill>
                  <a:prstClr val="black"/>
                </a:solidFill>
                <a:cs typeface="Arial" charset="0"/>
              </a:rPr>
              <a:pPr algn="r"/>
              <a:t>43</a:t>
            </a:fld>
            <a:endParaRPr lang="en-GB" altLang="en-US">
              <a:solidFill>
                <a:prstClr val="black"/>
              </a:solidFill>
              <a:cs typeface="Arial" charset="0"/>
            </a:endParaRPr>
          </a:p>
        </p:txBody>
      </p:sp>
      <p:sp>
        <p:nvSpPr>
          <p:cNvPr id="99334" name="Rectangle 2"/>
          <p:cNvSpPr>
            <a:spLocks noGrp="1" noRot="1" noChangeAspect="1" noChangeArrowheads="1" noTextEdit="1"/>
          </p:cNvSpPr>
          <p:nvPr>
            <p:ph type="sldImg"/>
          </p:nvPr>
        </p:nvSpPr>
        <p:spPr>
          <a:xfrm>
            <a:off x="922338" y="742950"/>
            <a:ext cx="4967287" cy="3724275"/>
          </a:xfrm>
          <a:ln/>
        </p:spPr>
      </p:sp>
      <p:sp>
        <p:nvSpPr>
          <p:cNvPr id="55303" name="Rectangle 3"/>
          <p:cNvSpPr>
            <a:spLocks noGrp="1" noChangeArrowheads="1"/>
          </p:cNvSpPr>
          <p:nvPr>
            <p:ph type="body" idx="1"/>
          </p:nvPr>
        </p:nvSpPr>
        <p:spPr>
          <a:xfrm>
            <a:off x="680246" y="4716105"/>
            <a:ext cx="5438774" cy="4467304"/>
          </a:xfrm>
        </p:spPr>
        <p:txBody>
          <a:bodyPr lIns="91908" tIns="45955" rIns="91908" bIns="45955"/>
          <a:lstStyle/>
          <a:p>
            <a:pPr eaLnBrk="1" hangingPunct="1">
              <a:buFont typeface="Arial" panose="020B0604020202020204" pitchFamily="34" charset="0"/>
              <a:buNone/>
              <a:defRPr/>
            </a:pPr>
            <a:r>
              <a:rPr lang="fr-BE" altLang="en-US" dirty="0" smtClean="0"/>
              <a:t>!! </a:t>
            </a:r>
            <a:r>
              <a:rPr lang="fr-BE" altLang="en-US" dirty="0" err="1" smtClean="0"/>
              <a:t>Haven't</a:t>
            </a:r>
            <a:r>
              <a:rPr lang="fr-BE" altLang="en-US" dirty="0" smtClean="0"/>
              <a:t> </a:t>
            </a:r>
            <a:r>
              <a:rPr lang="fr-BE" altLang="en-US" dirty="0" err="1" smtClean="0"/>
              <a:t>found</a:t>
            </a:r>
            <a:r>
              <a:rPr lang="fr-BE" altLang="en-US" dirty="0" smtClean="0"/>
              <a:t> a more </a:t>
            </a:r>
            <a:r>
              <a:rPr lang="fr-BE" altLang="en-US" dirty="0" err="1" smtClean="0"/>
              <a:t>recent</a:t>
            </a:r>
            <a:r>
              <a:rPr lang="fr-BE" altLang="en-US" dirty="0" smtClean="0"/>
              <a:t> </a:t>
            </a:r>
            <a:r>
              <a:rPr lang="fr-BE" altLang="en-US" dirty="0" err="1" smtClean="0"/>
              <a:t>diagram</a:t>
            </a:r>
            <a:r>
              <a:rPr lang="fr-BE" altLang="en-US" dirty="0" smtClean="0"/>
              <a:t> !!</a:t>
            </a:r>
          </a:p>
          <a:p>
            <a:pPr marL="171520" indent="-171520" eaLnBrk="1" hangingPunct="1">
              <a:buFont typeface="Arial" panose="020B0604020202020204" pitchFamily="34" charset="0"/>
              <a:buChar char="•"/>
              <a:defRPr/>
            </a:pPr>
            <a:endParaRPr lang="fr-BE" altLang="en-US" dirty="0" smtClean="0"/>
          </a:p>
          <a:p>
            <a:pPr marL="171520" indent="-171520" eaLnBrk="1" hangingPunct="1">
              <a:buFont typeface="Arial" panose="020B0604020202020204" pitchFamily="34" charset="0"/>
              <a:buChar char="•"/>
              <a:defRPr/>
            </a:pPr>
            <a:r>
              <a:rPr lang="fr-BE" altLang="en-US" dirty="0" smtClean="0"/>
              <a:t>This pie </a:t>
            </a:r>
            <a:r>
              <a:rPr lang="fr-BE" altLang="en-US" dirty="0" err="1" smtClean="0"/>
              <a:t>chart</a:t>
            </a:r>
            <a:r>
              <a:rPr lang="fr-BE" altLang="en-US" dirty="0" smtClean="0"/>
              <a:t> shows the importance of joint </a:t>
            </a:r>
            <a:r>
              <a:rPr lang="fr-BE" altLang="en-US" dirty="0" err="1" smtClean="0"/>
              <a:t>programming</a:t>
            </a:r>
            <a:r>
              <a:rPr lang="fr-BE" altLang="en-US" dirty="0" smtClean="0"/>
              <a:t> </a:t>
            </a:r>
            <a:r>
              <a:rPr lang="fr-BE" altLang="en-US" dirty="0" err="1" smtClean="0"/>
              <a:t>with</a:t>
            </a:r>
            <a:r>
              <a:rPr lang="fr-BE" altLang="en-US" dirty="0" smtClean="0"/>
              <a:t> EU </a:t>
            </a:r>
            <a:r>
              <a:rPr lang="fr-BE" altLang="en-US" dirty="0" err="1" smtClean="0"/>
              <a:t>member</a:t>
            </a:r>
            <a:r>
              <a:rPr lang="fr-BE" altLang="en-US" dirty="0" smtClean="0"/>
              <a:t> states. </a:t>
            </a:r>
          </a:p>
          <a:p>
            <a:pPr marL="171520" indent="-171520" eaLnBrk="1" hangingPunct="1">
              <a:buFont typeface="Arial" panose="020B0604020202020204" pitchFamily="34" charset="0"/>
              <a:buChar char="•"/>
              <a:defRPr/>
            </a:pPr>
            <a:endParaRPr lang="fr-BE" altLang="en-US" dirty="0" smtClean="0"/>
          </a:p>
          <a:p>
            <a:pPr marL="171520" indent="-171520" eaLnBrk="1" hangingPunct="1">
              <a:buFont typeface="Arial" panose="020B0604020202020204" pitchFamily="34" charset="0"/>
              <a:buChar char="•"/>
              <a:defRPr/>
            </a:pPr>
            <a:r>
              <a:rPr lang="fr-BE" altLang="en-US" dirty="0" smtClean="0"/>
              <a:t>As </a:t>
            </a:r>
            <a:r>
              <a:rPr lang="fr-BE" altLang="en-US" dirty="0" err="1" smtClean="0"/>
              <a:t>mentioned</a:t>
            </a:r>
            <a:r>
              <a:rPr lang="fr-BE" altLang="en-US" dirty="0" smtClean="0"/>
              <a:t> </a:t>
            </a:r>
            <a:r>
              <a:rPr lang="fr-BE" altLang="en-US" dirty="0" err="1" smtClean="0"/>
              <a:t>earlier</a:t>
            </a:r>
            <a:r>
              <a:rPr lang="fr-BE" altLang="en-US" dirty="0" smtClean="0"/>
              <a:t>, the EU </a:t>
            </a:r>
            <a:r>
              <a:rPr lang="fr-BE" altLang="en-US" dirty="0" err="1" smtClean="0"/>
              <a:t>can</a:t>
            </a:r>
            <a:r>
              <a:rPr lang="fr-BE" altLang="en-US" dirty="0" smtClean="0"/>
              <a:t> </a:t>
            </a:r>
            <a:r>
              <a:rPr lang="fr-BE" altLang="en-US" dirty="0" err="1" smtClean="0"/>
              <a:t>provide</a:t>
            </a:r>
            <a:r>
              <a:rPr lang="fr-BE" altLang="en-US" dirty="0" smtClean="0"/>
              <a:t> </a:t>
            </a:r>
            <a:r>
              <a:rPr lang="fr-BE" altLang="en-US" dirty="0" err="1" smtClean="0"/>
              <a:t>added</a:t>
            </a:r>
            <a:r>
              <a:rPr lang="fr-BE" altLang="en-US" dirty="0" smtClean="0"/>
              <a:t> value by </a:t>
            </a:r>
            <a:r>
              <a:rPr lang="fr-BE" altLang="en-US" dirty="0" err="1" smtClean="0"/>
              <a:t>reducing</a:t>
            </a:r>
            <a:r>
              <a:rPr lang="fr-BE" altLang="en-US" dirty="0" smtClean="0"/>
              <a:t> the </a:t>
            </a:r>
            <a:r>
              <a:rPr lang="fr-BE" altLang="en-US" dirty="0" err="1" smtClean="0"/>
              <a:t>fragementation</a:t>
            </a:r>
            <a:r>
              <a:rPr lang="fr-BE" altLang="en-US" dirty="0" smtClean="0"/>
              <a:t> of </a:t>
            </a:r>
            <a:r>
              <a:rPr lang="fr-BE" altLang="en-US" dirty="0" err="1" smtClean="0"/>
              <a:t>aid</a:t>
            </a:r>
            <a:r>
              <a:rPr lang="en-GB" dirty="0" smtClean="0"/>
              <a:t>. </a:t>
            </a:r>
          </a:p>
          <a:p>
            <a:pPr marL="171520" indent="-171520" eaLnBrk="1" hangingPunct="1">
              <a:buFont typeface="Arial" panose="020B0604020202020204" pitchFamily="34" charset="0"/>
              <a:buChar char="•"/>
              <a:defRPr/>
            </a:pPr>
            <a:endParaRPr lang="en-GB" dirty="0" smtClean="0"/>
          </a:p>
          <a:p>
            <a:pPr marL="171520" indent="-171520" eaLnBrk="1" hangingPunct="1">
              <a:buFont typeface="Arial" panose="020B0604020202020204" pitchFamily="34" charset="0"/>
              <a:buChar char="•"/>
              <a:defRPr/>
            </a:pPr>
            <a:r>
              <a:rPr lang="en-GB" dirty="0" smtClean="0"/>
              <a:t>Acting as one also makes financial sense. A recent study on aid effectiveness found that better coordination of programming and policies at EU level could save up to 5 billion euros per year. These funds could be used for poverty reduction projects and programmes, saving money for EU taxpayers while doing more in our partner countries.</a:t>
            </a:r>
          </a:p>
          <a:p>
            <a:pPr eaLnBrk="1" hangingPunct="1">
              <a:defRPr/>
            </a:pPr>
            <a:endParaRPr lang="fr-BE" altLang="en-US" dirty="0" smtClean="0"/>
          </a:p>
        </p:txBody>
      </p:sp>
    </p:spTree>
    <p:extLst>
      <p:ext uri="{BB962C8B-B14F-4D97-AF65-F5344CB8AC3E}">
        <p14:creationId xmlns:p14="http://schemas.microsoft.com/office/powerpoint/2010/main" val="25486330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p:spPr>
        <p:txBody>
          <a:bodyPr/>
          <a:lstStyle/>
          <a:p>
            <a:r>
              <a:rPr lang="en-GB" altLang="en-US" smtClean="0">
                <a:latin typeface="Arial" charset="0"/>
              </a:rPr>
              <a:t>NB: open to other like-minded donors (so far mostly Norway and Switzerland, but also USA, Japan and Canada in Rwanda)</a:t>
            </a:r>
          </a:p>
          <a:p>
            <a:endParaRPr lang="en-GB" altLang="en-US" smtClean="0">
              <a:latin typeface="Arial" charset="0"/>
            </a:endParaRPr>
          </a:p>
          <a:p>
            <a:r>
              <a:rPr lang="en-GB" altLang="en-US" smtClean="0">
                <a:latin typeface="Arial" charset="0"/>
              </a:rPr>
              <a:t>60-70% figure does not include MS aid, nor thematic or regional aid</a:t>
            </a:r>
          </a:p>
        </p:txBody>
      </p:sp>
      <p:sp>
        <p:nvSpPr>
          <p:cNvPr id="100356" name="Slide Number Placeholder 3"/>
          <p:cNvSpPr>
            <a:spLocks noGrp="1"/>
          </p:cNvSpPr>
          <p:nvPr>
            <p:ph type="sldNum" sz="quarter" idx="5"/>
          </p:nvPr>
        </p:nvSpPr>
        <p:spPr>
          <a:noFill/>
        </p:spPr>
        <p:txBody>
          <a:bodyPr/>
          <a:lstStyle>
            <a:lvl1pPr defTabSz="922920">
              <a:defRPr sz="1200">
                <a:solidFill>
                  <a:schemeClr val="tx1"/>
                </a:solidFill>
                <a:latin typeface="Arial" charset="0"/>
              </a:defRPr>
            </a:lvl1pPr>
            <a:lvl2pPr marL="742143" indent="-285439" defTabSz="922920">
              <a:defRPr sz="1200">
                <a:solidFill>
                  <a:schemeClr val="tx1"/>
                </a:solidFill>
                <a:latin typeface="Arial" charset="0"/>
              </a:defRPr>
            </a:lvl2pPr>
            <a:lvl3pPr marL="1143344" indent="-228352" defTabSz="922920">
              <a:defRPr sz="1200">
                <a:solidFill>
                  <a:schemeClr val="tx1"/>
                </a:solidFill>
                <a:latin typeface="Arial" charset="0"/>
              </a:defRPr>
            </a:lvl3pPr>
            <a:lvl4pPr marL="1600047" indent="-228352" defTabSz="922920">
              <a:defRPr sz="1200">
                <a:solidFill>
                  <a:schemeClr val="tx1"/>
                </a:solidFill>
                <a:latin typeface="Arial" charset="0"/>
              </a:defRPr>
            </a:lvl4pPr>
            <a:lvl5pPr marL="2056750" indent="-228352" defTabSz="922920">
              <a:defRPr sz="1200">
                <a:solidFill>
                  <a:schemeClr val="tx1"/>
                </a:solidFill>
                <a:latin typeface="Arial" charset="0"/>
              </a:defRPr>
            </a:lvl5pPr>
            <a:lvl6pPr marL="2513453" indent="-228352" defTabSz="922920" eaLnBrk="0" fontAlgn="base" hangingPunct="0">
              <a:spcBef>
                <a:spcPct val="30000"/>
              </a:spcBef>
              <a:spcAft>
                <a:spcPct val="0"/>
              </a:spcAft>
              <a:defRPr sz="1200">
                <a:solidFill>
                  <a:schemeClr val="tx1"/>
                </a:solidFill>
                <a:latin typeface="Arial" charset="0"/>
              </a:defRPr>
            </a:lvl6pPr>
            <a:lvl7pPr marL="2970155" indent="-228352" defTabSz="922920" eaLnBrk="0" fontAlgn="base" hangingPunct="0">
              <a:spcBef>
                <a:spcPct val="30000"/>
              </a:spcBef>
              <a:spcAft>
                <a:spcPct val="0"/>
              </a:spcAft>
              <a:defRPr sz="1200">
                <a:solidFill>
                  <a:schemeClr val="tx1"/>
                </a:solidFill>
                <a:latin typeface="Arial" charset="0"/>
              </a:defRPr>
            </a:lvl7pPr>
            <a:lvl8pPr marL="3426860" indent="-228352" defTabSz="922920" eaLnBrk="0" fontAlgn="base" hangingPunct="0">
              <a:spcBef>
                <a:spcPct val="30000"/>
              </a:spcBef>
              <a:spcAft>
                <a:spcPct val="0"/>
              </a:spcAft>
              <a:defRPr sz="1200">
                <a:solidFill>
                  <a:schemeClr val="tx1"/>
                </a:solidFill>
                <a:latin typeface="Arial" charset="0"/>
              </a:defRPr>
            </a:lvl8pPr>
            <a:lvl9pPr marL="3883562" indent="-228352" defTabSz="922920" eaLnBrk="0" fontAlgn="base" hangingPunct="0">
              <a:spcBef>
                <a:spcPct val="30000"/>
              </a:spcBef>
              <a:spcAft>
                <a:spcPct val="0"/>
              </a:spcAft>
              <a:defRPr sz="1200">
                <a:solidFill>
                  <a:schemeClr val="tx1"/>
                </a:solidFill>
                <a:latin typeface="Arial" charset="0"/>
              </a:defRPr>
            </a:lvl9pPr>
          </a:lstStyle>
          <a:p>
            <a:fld id="{EB0CE38D-A5B3-4069-8557-12D5E9FB4345}" type="slidenum">
              <a:rPr lang="en-GB" altLang="en-US" smtClean="0">
                <a:solidFill>
                  <a:prstClr val="black"/>
                </a:solidFill>
              </a:rPr>
              <a:pPr/>
              <a:t>44</a:t>
            </a:fld>
            <a:endParaRPr lang="en-GB" altLang="en-US" smtClean="0">
              <a:solidFill>
                <a:prstClr val="black"/>
              </a:solidFill>
            </a:endParaRPr>
          </a:p>
        </p:txBody>
      </p:sp>
    </p:spTree>
    <p:extLst>
      <p:ext uri="{BB962C8B-B14F-4D97-AF65-F5344CB8AC3E}">
        <p14:creationId xmlns:p14="http://schemas.microsoft.com/office/powerpoint/2010/main" val="1942094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de-DE" altLang="de-DE" smtClean="0"/>
          </a:p>
          <a:p>
            <a:pPr eaLnBrk="1" hangingPunct="1">
              <a:spcBef>
                <a:spcPct val="0"/>
              </a:spcBef>
            </a:pPr>
            <a:endParaRPr lang="de-DE" altLang="de-DE" smtClean="0"/>
          </a:p>
        </p:txBody>
      </p:sp>
      <p:sp>
        <p:nvSpPr>
          <p:cNvPr id="64516"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5DCE71C9-68D4-4E30-833D-B57B186695AF}" type="slidenum">
              <a:rPr lang="de-DE" altLang="de-DE" smtClean="0">
                <a:solidFill>
                  <a:srgbClr val="000000"/>
                </a:solidFill>
              </a:rPr>
              <a:pPr eaLnBrk="1" hangingPunct="1"/>
              <a:t>6</a:t>
            </a:fld>
            <a:endParaRPr lang="de-DE" altLang="de-DE" smtClean="0">
              <a:solidFill>
                <a:srgbClr val="000000"/>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GB" sz="1600" dirty="0">
                <a:solidFill>
                  <a:srgbClr val="BC5E00"/>
                </a:solidFill>
              </a:rPr>
              <a:t>DEVCO challenges:</a:t>
            </a:r>
          </a:p>
          <a:p>
            <a:pPr>
              <a:defRPr/>
            </a:pPr>
            <a:endParaRPr lang="en-GB" sz="1600" dirty="0"/>
          </a:p>
          <a:p>
            <a:pPr marL="460808" indent="-460808">
              <a:buClr>
                <a:srgbClr val="0F5494"/>
              </a:buClr>
              <a:buFont typeface="+mj-lt"/>
              <a:buAutoNum type="arabicParenR"/>
              <a:defRPr/>
            </a:pPr>
            <a:r>
              <a:rPr lang="en-GB" dirty="0" smtClean="0">
                <a:solidFill>
                  <a:srgbClr val="BC5E00"/>
                </a:solidFill>
              </a:rPr>
              <a:t>Operational Efficiency </a:t>
            </a:r>
            <a:r>
              <a:rPr lang="en-GB" dirty="0" smtClean="0">
                <a:solidFill>
                  <a:srgbClr val="0F5494"/>
                </a:solidFill>
              </a:rPr>
              <a:t>- How can we be more efficient in the next programming period? </a:t>
            </a:r>
          </a:p>
          <a:p>
            <a:pPr marL="460808" indent="-460808">
              <a:lnSpc>
                <a:spcPct val="150000"/>
              </a:lnSpc>
              <a:buClr>
                <a:srgbClr val="0F5494"/>
              </a:buClr>
              <a:buFont typeface="+mj-lt"/>
              <a:buAutoNum type="arabicParenR"/>
              <a:defRPr/>
            </a:pPr>
            <a:r>
              <a:rPr lang="en-GB" dirty="0" smtClean="0">
                <a:solidFill>
                  <a:srgbClr val="BC5E00"/>
                </a:solidFill>
              </a:rPr>
              <a:t>Results &amp; Visibility </a:t>
            </a:r>
            <a:r>
              <a:rPr lang="en-GB" dirty="0" smtClean="0">
                <a:solidFill>
                  <a:srgbClr val="0F5494"/>
                </a:solidFill>
              </a:rPr>
              <a:t>- How can we better measure our results and communicate better?</a:t>
            </a:r>
          </a:p>
          <a:p>
            <a:pPr marL="460808" indent="-460808">
              <a:lnSpc>
                <a:spcPct val="150000"/>
              </a:lnSpc>
              <a:buClr>
                <a:srgbClr val="0F5494"/>
              </a:buClr>
              <a:buFont typeface="+mj-lt"/>
              <a:buAutoNum type="arabicParenR"/>
              <a:defRPr/>
            </a:pPr>
            <a:r>
              <a:rPr lang="en-GB" dirty="0" smtClean="0">
                <a:solidFill>
                  <a:srgbClr val="BC5E00"/>
                </a:solidFill>
              </a:rPr>
              <a:t>Management of operations </a:t>
            </a:r>
            <a:r>
              <a:rPr lang="en-GB" dirty="0" smtClean="0">
                <a:solidFill>
                  <a:srgbClr val="0F5494"/>
                </a:solidFill>
              </a:rPr>
              <a:t>- How can we better control/ manage our operations?  </a:t>
            </a:r>
          </a:p>
          <a:p>
            <a:pPr marL="460808" indent="-460808">
              <a:lnSpc>
                <a:spcPct val="150000"/>
              </a:lnSpc>
              <a:buClr>
                <a:srgbClr val="0F5494"/>
              </a:buClr>
              <a:buFont typeface="+mj-lt"/>
              <a:buAutoNum type="arabicParenR"/>
              <a:defRPr/>
            </a:pPr>
            <a:r>
              <a:rPr lang="en-GB" dirty="0" smtClean="0">
                <a:solidFill>
                  <a:srgbClr val="BC5E00"/>
                </a:solidFill>
              </a:rPr>
              <a:t>Organisational efficiency </a:t>
            </a:r>
            <a:r>
              <a:rPr lang="en-GB" dirty="0" smtClean="0">
                <a:solidFill>
                  <a:srgbClr val="0F5494"/>
                </a:solidFill>
              </a:rPr>
              <a:t>- How can we increase our expertise in the priority sectors ? And how can we streamline/improve our organisation notably in prevision of decreasing human resources? </a:t>
            </a:r>
          </a:p>
          <a:p>
            <a:pPr>
              <a:defRPr/>
            </a:pPr>
            <a:endParaRPr lang="en-GB" dirty="0"/>
          </a:p>
        </p:txBody>
      </p:sp>
      <p:sp>
        <p:nvSpPr>
          <p:cNvPr id="6758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4506" eaLnBrk="0" hangingPunct="0">
              <a:defRPr sz="2000" b="1">
                <a:solidFill>
                  <a:srgbClr val="FFD624"/>
                </a:solidFill>
                <a:latin typeface="Verdana" pitchFamily="34" charset="0"/>
              </a:defRPr>
            </a:lvl1pPr>
            <a:lvl2pPr marL="742143" indent="-285439" defTabSz="924506" eaLnBrk="0" hangingPunct="0">
              <a:defRPr sz="2000" b="1">
                <a:solidFill>
                  <a:srgbClr val="FFD624"/>
                </a:solidFill>
                <a:latin typeface="Verdana" pitchFamily="34" charset="0"/>
              </a:defRPr>
            </a:lvl2pPr>
            <a:lvl3pPr marL="1141757" indent="-228352" defTabSz="924506" eaLnBrk="0" hangingPunct="0">
              <a:defRPr sz="2000" b="1">
                <a:solidFill>
                  <a:srgbClr val="FFD624"/>
                </a:solidFill>
                <a:latin typeface="Verdana" pitchFamily="34" charset="0"/>
              </a:defRPr>
            </a:lvl3pPr>
            <a:lvl4pPr marL="1598461" indent="-228352" defTabSz="924506" eaLnBrk="0" hangingPunct="0">
              <a:defRPr sz="2000" b="1">
                <a:solidFill>
                  <a:srgbClr val="FFD624"/>
                </a:solidFill>
                <a:latin typeface="Verdana" pitchFamily="34" charset="0"/>
              </a:defRPr>
            </a:lvl4pPr>
            <a:lvl5pPr marL="2055164" indent="-228352" defTabSz="924506" eaLnBrk="0" hangingPunct="0">
              <a:defRPr sz="2000" b="1">
                <a:solidFill>
                  <a:srgbClr val="FFD624"/>
                </a:solidFill>
                <a:latin typeface="Verdana" pitchFamily="34" charset="0"/>
              </a:defRPr>
            </a:lvl5pPr>
            <a:lvl6pPr marL="2511866" indent="-228352" defTabSz="924506" eaLnBrk="0" fontAlgn="base" hangingPunct="0">
              <a:spcBef>
                <a:spcPct val="0"/>
              </a:spcBef>
              <a:spcAft>
                <a:spcPct val="0"/>
              </a:spcAft>
              <a:defRPr sz="2000" b="1">
                <a:solidFill>
                  <a:srgbClr val="FFD624"/>
                </a:solidFill>
                <a:latin typeface="Verdana" pitchFamily="34" charset="0"/>
              </a:defRPr>
            </a:lvl6pPr>
            <a:lvl7pPr marL="2968570" indent="-228352" defTabSz="924506" eaLnBrk="0" fontAlgn="base" hangingPunct="0">
              <a:spcBef>
                <a:spcPct val="0"/>
              </a:spcBef>
              <a:spcAft>
                <a:spcPct val="0"/>
              </a:spcAft>
              <a:defRPr sz="2000" b="1">
                <a:solidFill>
                  <a:srgbClr val="FFD624"/>
                </a:solidFill>
                <a:latin typeface="Verdana" pitchFamily="34" charset="0"/>
              </a:defRPr>
            </a:lvl7pPr>
            <a:lvl8pPr marL="3425272" indent="-228352" defTabSz="924506" eaLnBrk="0" fontAlgn="base" hangingPunct="0">
              <a:spcBef>
                <a:spcPct val="0"/>
              </a:spcBef>
              <a:spcAft>
                <a:spcPct val="0"/>
              </a:spcAft>
              <a:defRPr sz="2000" b="1">
                <a:solidFill>
                  <a:srgbClr val="FFD624"/>
                </a:solidFill>
                <a:latin typeface="Verdana" pitchFamily="34" charset="0"/>
              </a:defRPr>
            </a:lvl8pPr>
            <a:lvl9pPr marL="3881975" indent="-228352" defTabSz="924506" eaLnBrk="0" fontAlgn="base" hangingPunct="0">
              <a:spcBef>
                <a:spcPct val="0"/>
              </a:spcBef>
              <a:spcAft>
                <a:spcPct val="0"/>
              </a:spcAft>
              <a:defRPr sz="2000" b="1">
                <a:solidFill>
                  <a:srgbClr val="FFD624"/>
                </a:solidFill>
                <a:latin typeface="Verdana" pitchFamily="34" charset="0"/>
              </a:defRPr>
            </a:lvl9pPr>
          </a:lstStyle>
          <a:p>
            <a:pPr eaLnBrk="1" hangingPunct="1">
              <a:defRPr/>
            </a:pPr>
            <a:fld id="{4D59C72D-7250-45B6-884D-D55F450F13AB}" type="slidenum">
              <a:rPr lang="en-GB" sz="1200" b="0">
                <a:solidFill>
                  <a:prstClr val="black"/>
                </a:solidFill>
                <a:latin typeface="Arial" charset="0"/>
              </a:rPr>
              <a:pPr eaLnBrk="1" hangingPunct="1">
                <a:defRPr/>
              </a:pPr>
              <a:t>45</a:t>
            </a:fld>
            <a:endParaRPr lang="en-GB" sz="1200" b="0">
              <a:solidFill>
                <a:prstClr val="black"/>
              </a:solidFill>
              <a:latin typeface="Arial" charset="0"/>
            </a:endParaRPr>
          </a:p>
        </p:txBody>
      </p:sp>
    </p:spTree>
    <p:extLst>
      <p:ext uri="{BB962C8B-B14F-4D97-AF65-F5344CB8AC3E}">
        <p14:creationId xmlns:p14="http://schemas.microsoft.com/office/powerpoint/2010/main" val="16805331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E53EA62-AA53-4E1D-A8EC-961EF646207E}" type="slidenum">
              <a:rPr lang="en-GB" smtClean="0"/>
              <a:pPr>
                <a:defRPr/>
              </a:pPr>
              <a:t>46</a:t>
            </a:fld>
            <a:endParaRPr lang="en-GB"/>
          </a:p>
        </p:txBody>
      </p:sp>
    </p:spTree>
    <p:extLst>
      <p:ext uri="{BB962C8B-B14F-4D97-AF65-F5344CB8AC3E}">
        <p14:creationId xmlns:p14="http://schemas.microsoft.com/office/powerpoint/2010/main" val="25123717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BE53EA62-AA53-4E1D-A8EC-961EF646207E}" type="slidenum">
              <a:rPr lang="en-GB" smtClean="0"/>
              <a:pPr>
                <a:defRPr/>
              </a:pPr>
              <a:t>47</a:t>
            </a:fld>
            <a:endParaRPr lang="en-GB"/>
          </a:p>
        </p:txBody>
      </p:sp>
    </p:spTree>
    <p:extLst>
      <p:ext uri="{BB962C8B-B14F-4D97-AF65-F5344CB8AC3E}">
        <p14:creationId xmlns:p14="http://schemas.microsoft.com/office/powerpoint/2010/main" val="8177239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p:spPr>
        <p:txBody>
          <a:bodyPr/>
          <a:lstStyle/>
          <a:p>
            <a:endParaRPr lang="en-US" altLang="en-US" smtClean="0">
              <a:latin typeface="Arial" charset="0"/>
            </a:endParaRPr>
          </a:p>
        </p:txBody>
      </p:sp>
      <p:sp>
        <p:nvSpPr>
          <p:cNvPr id="80900" name="Slide Number Placeholder 3"/>
          <p:cNvSpPr>
            <a:spLocks noGrp="1"/>
          </p:cNvSpPr>
          <p:nvPr>
            <p:ph type="sldNum" sz="quarter" idx="5"/>
          </p:nvPr>
        </p:nvSpPr>
        <p:spPr/>
        <p:txBody>
          <a:bodyPr/>
          <a:lstStyle>
            <a:lvl1pPr eaLnBrk="0" hangingPunct="0">
              <a:defRPr sz="1200">
                <a:solidFill>
                  <a:srgbClr val="0F5494"/>
                </a:solidFill>
                <a:latin typeface="Verdana" pitchFamily="34" charset="0"/>
              </a:defRPr>
            </a:lvl1pPr>
            <a:lvl2pPr marL="743255" indent="-285868" eaLnBrk="0" hangingPunct="0">
              <a:defRPr sz="1200">
                <a:solidFill>
                  <a:srgbClr val="0F5494"/>
                </a:solidFill>
                <a:latin typeface="Verdana" pitchFamily="34" charset="0"/>
              </a:defRPr>
            </a:lvl2pPr>
            <a:lvl3pPr marL="1143469" indent="-228694" eaLnBrk="0" hangingPunct="0">
              <a:defRPr sz="1200">
                <a:solidFill>
                  <a:srgbClr val="0F5494"/>
                </a:solidFill>
                <a:latin typeface="Verdana" pitchFamily="34" charset="0"/>
              </a:defRPr>
            </a:lvl3pPr>
            <a:lvl4pPr marL="1600858" indent="-228694" eaLnBrk="0" hangingPunct="0">
              <a:defRPr sz="1200">
                <a:solidFill>
                  <a:srgbClr val="0F5494"/>
                </a:solidFill>
                <a:latin typeface="Verdana" pitchFamily="34" charset="0"/>
              </a:defRPr>
            </a:lvl4pPr>
            <a:lvl5pPr marL="2058246" indent="-228694" eaLnBrk="0" hangingPunct="0">
              <a:defRPr sz="1200">
                <a:solidFill>
                  <a:srgbClr val="0F5494"/>
                </a:solidFill>
                <a:latin typeface="Verdana" pitchFamily="34" charset="0"/>
              </a:defRPr>
            </a:lvl5pPr>
            <a:lvl6pPr marL="2515635" indent="-228694" eaLnBrk="0" fontAlgn="base" hangingPunct="0">
              <a:spcBef>
                <a:spcPct val="0"/>
              </a:spcBef>
              <a:spcAft>
                <a:spcPct val="0"/>
              </a:spcAft>
              <a:defRPr sz="1200">
                <a:solidFill>
                  <a:srgbClr val="0F5494"/>
                </a:solidFill>
                <a:latin typeface="Verdana" pitchFamily="34" charset="0"/>
              </a:defRPr>
            </a:lvl6pPr>
            <a:lvl7pPr marL="2973023" indent="-228694" eaLnBrk="0" fontAlgn="base" hangingPunct="0">
              <a:spcBef>
                <a:spcPct val="0"/>
              </a:spcBef>
              <a:spcAft>
                <a:spcPct val="0"/>
              </a:spcAft>
              <a:defRPr sz="1200">
                <a:solidFill>
                  <a:srgbClr val="0F5494"/>
                </a:solidFill>
                <a:latin typeface="Verdana" pitchFamily="34" charset="0"/>
              </a:defRPr>
            </a:lvl7pPr>
            <a:lvl8pPr marL="3430410" indent="-228694" eaLnBrk="0" fontAlgn="base" hangingPunct="0">
              <a:spcBef>
                <a:spcPct val="0"/>
              </a:spcBef>
              <a:spcAft>
                <a:spcPct val="0"/>
              </a:spcAft>
              <a:defRPr sz="1200">
                <a:solidFill>
                  <a:srgbClr val="0F5494"/>
                </a:solidFill>
                <a:latin typeface="Verdana" pitchFamily="34" charset="0"/>
              </a:defRPr>
            </a:lvl8pPr>
            <a:lvl9pPr marL="3887799" indent="-228694" eaLnBrk="0" fontAlgn="base" hangingPunct="0">
              <a:spcBef>
                <a:spcPct val="0"/>
              </a:spcBef>
              <a:spcAft>
                <a:spcPct val="0"/>
              </a:spcAft>
              <a:defRPr sz="1200">
                <a:solidFill>
                  <a:srgbClr val="0F5494"/>
                </a:solidFill>
                <a:latin typeface="Verdana" pitchFamily="34" charset="0"/>
              </a:defRPr>
            </a:lvl9pPr>
          </a:lstStyle>
          <a:p>
            <a:pPr eaLnBrk="1" hangingPunct="1">
              <a:defRPr/>
            </a:pPr>
            <a:fld id="{20036DC6-D7E6-4630-93C4-30854B135B04}" type="slidenum">
              <a:rPr lang="en-GB" altLang="en-US" smtClean="0">
                <a:solidFill>
                  <a:prstClr val="black"/>
                </a:solidFill>
                <a:latin typeface="Arial" charset="0"/>
              </a:rPr>
              <a:pPr eaLnBrk="1" hangingPunct="1">
                <a:defRPr/>
              </a:pPr>
              <a:t>48</a:t>
            </a:fld>
            <a:endParaRPr lang="en-GB" altLang="en-US" smtClean="0">
              <a:solidFill>
                <a:prstClr val="black"/>
              </a:solidFill>
              <a:latin typeface="Arial" charset="0"/>
            </a:endParaRPr>
          </a:p>
        </p:txBody>
      </p:sp>
    </p:spTree>
    <p:extLst>
      <p:ext uri="{BB962C8B-B14F-4D97-AF65-F5344CB8AC3E}">
        <p14:creationId xmlns:p14="http://schemas.microsoft.com/office/powerpoint/2010/main" val="26176247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BE53EA62-AA53-4E1D-A8EC-961EF646207E}" type="slidenum">
              <a:rPr lang="en-GB" smtClean="0"/>
              <a:pPr>
                <a:defRPr/>
              </a:pPr>
              <a:t>49</a:t>
            </a:fld>
            <a:endParaRPr lang="en-GB"/>
          </a:p>
        </p:txBody>
      </p:sp>
    </p:spTree>
    <p:extLst>
      <p:ext uri="{BB962C8B-B14F-4D97-AF65-F5344CB8AC3E}">
        <p14:creationId xmlns:p14="http://schemas.microsoft.com/office/powerpoint/2010/main" val="925726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de-DE" altLang="de-DE" smtClean="0"/>
          </a:p>
          <a:p>
            <a:pPr eaLnBrk="1" hangingPunct="1">
              <a:spcBef>
                <a:spcPct val="0"/>
              </a:spcBef>
            </a:pPr>
            <a:endParaRPr lang="de-DE" altLang="de-DE" smtClean="0"/>
          </a:p>
        </p:txBody>
      </p:sp>
      <p:sp>
        <p:nvSpPr>
          <p:cNvPr id="64516"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5DCE71C9-68D4-4E30-833D-B57B186695AF}" type="slidenum">
              <a:rPr lang="de-DE" altLang="de-DE" smtClean="0">
                <a:solidFill>
                  <a:srgbClr val="000000"/>
                </a:solidFill>
              </a:rPr>
              <a:pPr eaLnBrk="1" hangingPunct="1"/>
              <a:t>7</a:t>
            </a:fld>
            <a:endParaRPr lang="de-DE" altLang="de-DE" smtClean="0">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de-DE" altLang="de-DE" smtClean="0"/>
          </a:p>
          <a:p>
            <a:pPr eaLnBrk="1" hangingPunct="1">
              <a:spcBef>
                <a:spcPct val="0"/>
              </a:spcBef>
            </a:pPr>
            <a:endParaRPr lang="de-DE" altLang="de-DE" smtClean="0"/>
          </a:p>
        </p:txBody>
      </p:sp>
      <p:sp>
        <p:nvSpPr>
          <p:cNvPr id="64516"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5DCE71C9-68D4-4E30-833D-B57B186695AF}" type="slidenum">
              <a:rPr lang="de-DE" altLang="de-DE" smtClean="0">
                <a:solidFill>
                  <a:srgbClr val="000000"/>
                </a:solidFill>
              </a:rPr>
              <a:pPr eaLnBrk="1" hangingPunct="1"/>
              <a:t>8</a:t>
            </a:fld>
            <a:endParaRPr lang="de-DE" altLang="de-DE" smtClean="0">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de-DE" altLang="de-DE" smtClean="0"/>
          </a:p>
        </p:txBody>
      </p:sp>
      <p:sp>
        <p:nvSpPr>
          <p:cNvPr id="66564"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46648618-5765-46CA-B78B-17273112CB7A}" type="slidenum">
              <a:rPr lang="de-DE" altLang="de-DE" smtClean="0">
                <a:solidFill>
                  <a:srgbClr val="000000"/>
                </a:solidFill>
              </a:rPr>
              <a:pPr eaLnBrk="1" hangingPunct="1"/>
              <a:t>9</a:t>
            </a:fld>
            <a:endParaRPr lang="de-DE" altLang="de-DE" smtClean="0">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AT" altLang="en-US" smtClean="0"/>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8A5DE5AB-BF29-416B-A879-B529B1C59E95}" type="slidenum">
              <a:rPr lang="de-DE" altLang="de-DE" smtClean="0">
                <a:solidFill>
                  <a:prstClr val="black"/>
                </a:solidFill>
              </a:rPr>
              <a:pPr eaLnBrk="1" hangingPunct="1"/>
              <a:t>10</a:t>
            </a:fld>
            <a:endParaRPr lang="de-DE" altLang="de-DE" smtClean="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de-DE" altLang="de-DE" smtClean="0"/>
          </a:p>
          <a:p>
            <a:pPr eaLnBrk="1" hangingPunct="1">
              <a:spcBef>
                <a:spcPct val="0"/>
              </a:spcBef>
            </a:pPr>
            <a:endParaRPr lang="de-DE" altLang="de-DE" smtClean="0"/>
          </a:p>
        </p:txBody>
      </p:sp>
      <p:sp>
        <p:nvSpPr>
          <p:cNvPr id="64516"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5DCE71C9-68D4-4E30-833D-B57B186695AF}" type="slidenum">
              <a:rPr lang="de-DE" altLang="de-DE" smtClean="0">
                <a:solidFill>
                  <a:srgbClr val="000000"/>
                </a:solidFill>
              </a:rPr>
              <a:pPr eaLnBrk="1" hangingPunct="1"/>
              <a:t>11</a:t>
            </a:fld>
            <a:endParaRPr lang="de-DE" altLang="de-DE" smtClean="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0.xml"/><Relationship Id="rId5" Type="http://schemas.openxmlformats.org/officeDocument/2006/relationships/image" Target="../media/image9.png"/><Relationship Id="rId4" Type="http://schemas.openxmlformats.org/officeDocument/2006/relationships/image" Target="../media/image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1.xml"/><Relationship Id="rId4" Type="http://schemas.microsoft.com/office/2007/relationships/hdphoto" Target="../media/hdphoto1.wdp"/></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1.xml"/><Relationship Id="rId5" Type="http://schemas.openxmlformats.org/officeDocument/2006/relationships/image" Target="../media/image9.png"/><Relationship Id="rId4" Type="http://schemas.openxmlformats.org/officeDocument/2006/relationships/image" Target="../media/image5.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2.xml"/><Relationship Id="rId4" Type="http://schemas.microsoft.com/office/2007/relationships/hdphoto" Target="../media/hdphoto1.wdp"/></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2.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2.xml"/><Relationship Id="rId5" Type="http://schemas.openxmlformats.org/officeDocument/2006/relationships/image" Target="../media/image9.png"/><Relationship Id="rId4" Type="http://schemas.openxmlformats.org/officeDocument/2006/relationships/image" Target="../media/image5.pn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emf"/><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7.xml"/><Relationship Id="rId5" Type="http://schemas.openxmlformats.org/officeDocument/2006/relationships/image" Target="../media/image9.png"/><Relationship Id="rId4" Type="http://schemas.openxmlformats.org/officeDocument/2006/relationships/image" Target="../media/image5.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8.xml"/><Relationship Id="rId5" Type="http://schemas.openxmlformats.org/officeDocument/2006/relationships/image" Target="../media/image9.png"/><Relationship Id="rId4" Type="http://schemas.openxmlformats.org/officeDocument/2006/relationships/image" Target="../media/image5.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9.xml"/><Relationship Id="rId5" Type="http://schemas.openxmlformats.org/officeDocument/2006/relationships/image" Target="../media/image9.png"/><Relationship Id="rId4" Type="http://schemas.openxmlformats.org/officeDocument/2006/relationships/image" Target="../media/image5.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0.xml"/><Relationship Id="rId4" Type="http://schemas.microsoft.com/office/2007/relationships/hdphoto" Target="../media/hdphoto1.wdp"/></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093256"/>
            <a:ext cx="9144000" cy="5796000"/>
          </a:xfrm>
          <a:prstGeom prst="rect">
            <a:avLst/>
          </a:prstGeom>
          <a:solidFill>
            <a:schemeClr val="accent6"/>
          </a:solidFill>
          <a:ln w="63500" algn="ctr">
            <a:noFill/>
            <a:miter lim="800000"/>
            <a:headEnd/>
            <a:tailEnd/>
          </a:ln>
          <a:effectLst/>
        </p:spPr>
        <p:txBody>
          <a:bodyPr anchor="ctr"/>
          <a:lstStyle/>
          <a:p>
            <a:pPr algn="ctr" defTabSz="457200" fontAlgn="auto">
              <a:spcBef>
                <a:spcPts val="0"/>
              </a:spcBef>
              <a:spcAft>
                <a:spcPts val="0"/>
              </a:spcAft>
              <a:defRPr/>
            </a:pPr>
            <a:endParaRPr lang="en-US" sz="1800" b="0">
              <a:solidFill>
                <a:schemeClr val="lt1"/>
              </a:solidFill>
              <a:latin typeface="+mn-lt"/>
            </a:endParaRPr>
          </a:p>
        </p:txBody>
      </p:sp>
      <p:sp>
        <p:nvSpPr>
          <p:cNvPr id="2" name="Title 1"/>
          <p:cNvSpPr>
            <a:spLocks noGrp="1"/>
          </p:cNvSpPr>
          <p:nvPr>
            <p:ph type="title" hasCustomPrompt="1"/>
          </p:nvPr>
        </p:nvSpPr>
        <p:spPr>
          <a:xfrm>
            <a:off x="0" y="1700808"/>
            <a:ext cx="9144000" cy="4318992"/>
          </a:xfrm>
        </p:spPr>
        <p:txBody>
          <a:bodyPr wrap="square"/>
          <a:lstStyle>
            <a:lvl1pPr algn="ctr">
              <a:defRPr sz="6600" b="0">
                <a:solidFill>
                  <a:schemeClr val="bg1"/>
                </a:solidFill>
                <a:effectLst>
                  <a:outerShdw blurRad="127000" dist="63500" dir="2400000" algn="tl" rotWithShape="0">
                    <a:srgbClr val="000000">
                      <a:alpha val="50000"/>
                    </a:srgbClr>
                  </a:outerShdw>
                </a:effectLst>
              </a:defRPr>
            </a:lvl1pPr>
          </a:lstStyle>
          <a:p>
            <a:r>
              <a:rPr lang="en-GB" dirty="0" smtClean="0"/>
              <a:t>Title</a:t>
            </a:r>
            <a:endParaRPr lang="en-GB" dirty="0"/>
          </a:p>
        </p:txBody>
      </p:sp>
      <p:pic>
        <p:nvPicPr>
          <p:cNvPr id="5" name="Picture 2" descr="C:\DOCUME~1\lenain\LOCALS~1\Temp\7zEAD.tmp\LOGO-CE for Devco EN Positive.png"/>
          <p:cNvPicPr>
            <a:picLocks noChangeAspect="1" noChangeArrowheads="1"/>
          </p:cNvPicPr>
          <p:nvPr userDrawn="1"/>
        </p:nvPicPr>
        <p:blipFill>
          <a:blip r:embed="rId2" cstate="print"/>
          <a:srcRect b="24780"/>
          <a:stretch>
            <a:fillRect/>
          </a:stretch>
        </p:blipFill>
        <p:spPr bwMode="auto">
          <a:xfrm>
            <a:off x="3650400" y="324000"/>
            <a:ext cx="1811933" cy="1050693"/>
          </a:xfrm>
          <a:prstGeom prst="rect">
            <a:avLst/>
          </a:prstGeom>
          <a:noFill/>
        </p:spPr>
      </p:pic>
      <p:sp>
        <p:nvSpPr>
          <p:cNvPr id="10" name="Rectangle 9"/>
          <p:cNvSpPr/>
          <p:nvPr userDrawn="1"/>
        </p:nvSpPr>
        <p:spPr>
          <a:xfrm>
            <a:off x="4219425" y="1368000"/>
            <a:ext cx="684000" cy="43200"/>
          </a:xfrm>
          <a:prstGeom prst="rect">
            <a:avLst/>
          </a:prstGeom>
          <a:solidFill>
            <a:srgbClr val="E751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p>
        </p:txBody>
      </p:sp>
      <p:sp>
        <p:nvSpPr>
          <p:cNvPr id="1026" name="Rectangle 2"/>
          <p:cNvSpPr>
            <a:spLocks noChangeArrowheads="1"/>
          </p:cNvSpPr>
          <p:nvPr userDrawn="1"/>
        </p:nvSpPr>
        <p:spPr bwMode="auto">
          <a:xfrm>
            <a:off x="4219200" y="6436800"/>
            <a:ext cx="687600" cy="457200"/>
          </a:xfrm>
          <a:prstGeom prst="rect">
            <a:avLst/>
          </a:prstGeom>
          <a:solidFill>
            <a:schemeClr val="bg1"/>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GB"/>
          </a:p>
        </p:txBody>
      </p:sp>
      <p:pic>
        <p:nvPicPr>
          <p:cNvPr id="8" name="Picture 7" descr="C:\DOCUME~1\lenain\LOCALS~1\Temp\7zEC0.tmp\Footer Box Devco EuropeAid Transparent.png"/>
          <p:cNvPicPr/>
          <p:nvPr userDrawn="1"/>
        </p:nvPicPr>
        <p:blipFill>
          <a:blip r:embed="rId3" cstate="print">
            <a:duotone>
              <a:prstClr val="black"/>
              <a:srgbClr val="E75213">
                <a:tint val="45000"/>
                <a:satMod val="400000"/>
              </a:srgbClr>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rcRect/>
          <a:stretch>
            <a:fillRect/>
          </a:stretch>
        </p:blipFill>
        <p:spPr bwMode="auto">
          <a:xfrm>
            <a:off x="4219200" y="6428184"/>
            <a:ext cx="696931" cy="457200"/>
          </a:xfrm>
          <a:prstGeom prst="rect">
            <a:avLst/>
          </a:prstGeom>
          <a:solidFill>
            <a:srgbClr val="E75113"/>
          </a:solidFill>
          <a:ln w="9525">
            <a:noFill/>
            <a:miter lim="800000"/>
            <a:headEnd/>
            <a:tailEnd/>
          </a:ln>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D73C0FF-ACAB-4AB5-B284-3DF53003B920}"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9467006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1_Bild mit Beschriftung">
    <p:spTree>
      <p:nvGrpSpPr>
        <p:cNvPr id="1" name=""/>
        <p:cNvGrpSpPr/>
        <p:nvPr/>
      </p:nvGrpSpPr>
      <p:grpSpPr>
        <a:xfrm>
          <a:off x="0" y="0"/>
          <a:ext cx="0" cy="0"/>
          <a:chOff x="0" y="0"/>
          <a:chExt cx="0" cy="0"/>
        </a:xfrm>
      </p:grpSpPr>
      <p:sp>
        <p:nvSpPr>
          <p:cNvPr id="4" name="Rechteck 12"/>
          <p:cNvSpPr/>
          <p:nvPr userDrawn="1"/>
        </p:nvSpPr>
        <p:spPr>
          <a:xfrm>
            <a:off x="0" y="4983163"/>
            <a:ext cx="9144000" cy="1874837"/>
          </a:xfrm>
          <a:prstGeom prst="rect">
            <a:avLst/>
          </a:prstGeom>
          <a:solidFill>
            <a:srgbClr val="EEB60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solidFill>
                <a:srgbClr val="FFFFFF"/>
              </a:solidFill>
            </a:endParaRPr>
          </a:p>
        </p:txBody>
      </p:sp>
      <p:pic>
        <p:nvPicPr>
          <p:cNvPr id="5" name="Bild 13" descr="jumping boy.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98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Bild 11" descr="EYD_motto_EN Kopi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39750" y="4433888"/>
            <a:ext cx="2498725"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4716463" y="5072380"/>
            <a:ext cx="3889375" cy="601345"/>
          </a:xfrm>
          <a:prstGeom prst="rect">
            <a:avLst/>
          </a:prstGeom>
        </p:spPr>
        <p:txBody>
          <a:bodyPr lIns="0" tIns="0" rIns="0" bIns="0" anchor="t"/>
          <a:lstStyle>
            <a:lvl1pPr algn="r">
              <a:lnSpc>
                <a:spcPts val="2000"/>
              </a:lnSpc>
              <a:defRPr sz="1600" b="0" i="1" baseline="0"/>
            </a:lvl1pPr>
          </a:lstStyle>
          <a:p>
            <a:r>
              <a:rPr lang="en-US" smtClean="0"/>
              <a:t>Click to edit Master title style</a:t>
            </a:r>
            <a:endParaRPr lang="de-DE" dirty="0"/>
          </a:p>
        </p:txBody>
      </p:sp>
      <p:sp>
        <p:nvSpPr>
          <p:cNvPr id="17" name="Inhaltsplatzhalter 2"/>
          <p:cNvSpPr>
            <a:spLocks noGrp="1"/>
          </p:cNvSpPr>
          <p:nvPr>
            <p:ph sz="half" idx="1"/>
          </p:nvPr>
        </p:nvSpPr>
        <p:spPr>
          <a:xfrm>
            <a:off x="4716463" y="2366963"/>
            <a:ext cx="3889375" cy="2460942"/>
          </a:xfrm>
          <a:prstGeom prst="rect">
            <a:avLst/>
          </a:prstGeom>
        </p:spPr>
        <p:txBody>
          <a:bodyPr lIns="0" tIns="0" rIns="0" bIns="0" anchor="b">
            <a:normAutofit/>
          </a:bodyPr>
          <a:lstStyle>
            <a:lvl1pPr marL="177800" indent="-177800" algn="r">
              <a:lnSpc>
                <a:spcPts val="2400"/>
              </a:lnSpc>
              <a:spcBef>
                <a:spcPts val="0"/>
              </a:spcBef>
              <a:buNone/>
              <a:defRPr sz="2000" b="1">
                <a:latin typeface="Myriad Pro"/>
              </a:defRPr>
            </a:lvl1pPr>
            <a:lvl2pPr marL="177800" indent="-177800">
              <a:lnSpc>
                <a:spcPts val="1600"/>
              </a:lnSpc>
              <a:buFont typeface="Arial"/>
              <a:buChar char="•"/>
              <a:defRPr sz="1900" b="1">
                <a:latin typeface="Myriad Pro"/>
              </a:defRPr>
            </a:lvl2pPr>
            <a:lvl3pPr marL="355600" indent="-177800">
              <a:lnSpc>
                <a:spcPts val="1600"/>
              </a:lnSpc>
              <a:buFont typeface="Symbol" charset="2"/>
              <a:buChar char="-"/>
              <a:defRPr sz="1900" b="1">
                <a:latin typeface="Myriad Pro"/>
              </a:defRPr>
            </a:lvl3pPr>
            <a:lvl4pPr marL="533400" indent="-177800">
              <a:lnSpc>
                <a:spcPts val="1600"/>
              </a:lnSpc>
              <a:buFont typeface="Arial"/>
              <a:buChar char="•"/>
              <a:defRPr sz="1900" b="1">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p:txBody>
      </p:sp>
      <p:pic>
        <p:nvPicPr>
          <p:cNvPr id="1026" name="Picture 2" descr="https://europa.eu/eyd2015/sites/default/files/toolkit/eyd-visual-identity/eyd-motto_it.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39750" y="4433888"/>
            <a:ext cx="3548065" cy="16592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europa.eu/eyd2015/sites/default/files/toolkit/eyd-visual-identity/eyd-emblem-3lines_it.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7621413" y="817564"/>
            <a:ext cx="983035" cy="286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651474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2_Zwei Inhalte">
    <p:spTree>
      <p:nvGrpSpPr>
        <p:cNvPr id="1" name=""/>
        <p:cNvGrpSpPr/>
        <p:nvPr/>
      </p:nvGrpSpPr>
      <p:grpSpPr>
        <a:xfrm>
          <a:off x="0" y="0"/>
          <a:ext cx="0" cy="0"/>
          <a:chOff x="0" y="0"/>
          <a:chExt cx="0" cy="0"/>
        </a:xfrm>
      </p:grpSpPr>
      <p:sp>
        <p:nvSpPr>
          <p:cNvPr id="5" name="Rechteck 16"/>
          <p:cNvSpPr/>
          <p:nvPr userDrawn="1"/>
        </p:nvSpPr>
        <p:spPr>
          <a:xfrm>
            <a:off x="0" y="2239963"/>
            <a:ext cx="9144000" cy="4618037"/>
          </a:xfrm>
          <a:prstGeom prst="rect">
            <a:avLst/>
          </a:prstGeom>
          <a:solidFill>
            <a:srgbClr val="EEB60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solidFill>
                <a:srgbClr val="FFFFFF"/>
              </a:solidFill>
            </a:endParaRPr>
          </a:p>
        </p:txBody>
      </p:sp>
      <p:sp>
        <p:nvSpPr>
          <p:cNvPr id="3"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sp>
        <p:nvSpPr>
          <p:cNvPr id="4" name="Inhaltsplatzhalter 3"/>
          <p:cNvSpPr>
            <a:spLocks noGrp="1"/>
          </p:cNvSpPr>
          <p:nvPr>
            <p:ph sz="half" idx="2"/>
          </p:nvPr>
        </p:nvSpPr>
        <p:spPr>
          <a:xfrm>
            <a:off x="4716463" y="2311400"/>
            <a:ext cx="3889375" cy="4000500"/>
          </a:xfrm>
          <a:prstGeom prst="rect">
            <a:avLst/>
          </a:prstGeom>
        </p:spPr>
        <p:txBody>
          <a:bodyPr lIns="0" tIns="0" rIns="0" bIns="0">
            <a:noAutofit/>
          </a:bodyPr>
          <a:lstStyle>
            <a:lvl1pPr marL="0" indent="0">
              <a:lnSpc>
                <a:spcPts val="1600"/>
              </a:lnSpc>
              <a:spcBef>
                <a:spcPts val="0"/>
              </a:spcBef>
              <a:buNone/>
              <a:defRPr sz="1200" b="0" i="0" baseline="0"/>
            </a:lvl1pPr>
            <a:lvl2pPr marL="177800" indent="-177800">
              <a:lnSpc>
                <a:spcPts val="1600"/>
              </a:lnSpc>
              <a:spcBef>
                <a:spcPts val="0"/>
              </a:spcBef>
              <a:buFont typeface="Arial"/>
              <a:buChar char="•"/>
              <a:defRPr sz="1200" b="0" i="0" baseline="0"/>
            </a:lvl2pPr>
            <a:lvl3pPr marL="355600" indent="-177800">
              <a:lnSpc>
                <a:spcPts val="1600"/>
              </a:lnSpc>
              <a:spcBef>
                <a:spcPts val="0"/>
              </a:spcBef>
              <a:buFont typeface="Symbol" charset="2"/>
              <a:buChar char="-"/>
              <a:defRPr sz="1200" b="0" i="0" baseline="0"/>
            </a:lvl3pPr>
            <a:lvl4pPr marL="533400" indent="-177800">
              <a:lnSpc>
                <a:spcPts val="1600"/>
              </a:lnSpc>
              <a:spcBef>
                <a:spcPts val="0"/>
              </a:spcBef>
              <a:buFont typeface="Arial"/>
              <a:buChar char="•"/>
              <a:defRPr sz="1200" b="0" i="0" baseline="0"/>
            </a:lvl4pPr>
            <a:lvl5pPr marL="723900" indent="-190500">
              <a:defRPr sz="1400" b="0" i="0" baseline="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sp>
        <p:nvSpPr>
          <p:cNvPr id="13"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pic>
        <p:nvPicPr>
          <p:cNvPr id="8" name="Picture 2" descr="https://europa.eu/eyd2015/sites/default/files/toolkit/eyd-visual-identity/eyd-motto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europa.eu/eyd2015/sites/default/files/toolkit/eyd-visual-identity/eyd-emblem-3lines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452320" y="821035"/>
            <a:ext cx="1009502" cy="293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056524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093256"/>
            <a:ext cx="9144000" cy="5796000"/>
          </a:xfrm>
          <a:prstGeom prst="rect">
            <a:avLst/>
          </a:prstGeom>
          <a:solidFill>
            <a:schemeClr val="accent6"/>
          </a:solidFill>
          <a:ln w="63500" algn="ctr">
            <a:noFill/>
            <a:miter lim="800000"/>
            <a:headEnd/>
            <a:tailEnd/>
          </a:ln>
          <a:effectLst/>
        </p:spPr>
        <p:txBody>
          <a:bodyPr anchor="ctr"/>
          <a:lstStyle/>
          <a:p>
            <a:pPr algn="ctr" defTabSz="457200" fontAlgn="auto">
              <a:spcBef>
                <a:spcPts val="0"/>
              </a:spcBef>
              <a:spcAft>
                <a:spcPts val="0"/>
              </a:spcAft>
              <a:defRPr/>
            </a:pPr>
            <a:endParaRPr lang="en-US" sz="1800" b="0">
              <a:solidFill>
                <a:srgbClr val="FFFFFF"/>
              </a:solidFill>
              <a:latin typeface="Verdana"/>
            </a:endParaRPr>
          </a:p>
        </p:txBody>
      </p:sp>
      <p:sp>
        <p:nvSpPr>
          <p:cNvPr id="2" name="Title 1"/>
          <p:cNvSpPr>
            <a:spLocks noGrp="1"/>
          </p:cNvSpPr>
          <p:nvPr>
            <p:ph type="title" hasCustomPrompt="1"/>
          </p:nvPr>
        </p:nvSpPr>
        <p:spPr>
          <a:xfrm>
            <a:off x="0" y="1700808"/>
            <a:ext cx="9144000" cy="4318992"/>
          </a:xfrm>
        </p:spPr>
        <p:txBody>
          <a:bodyPr wrap="square"/>
          <a:lstStyle>
            <a:lvl1pPr algn="ctr">
              <a:defRPr sz="6600" b="0">
                <a:solidFill>
                  <a:schemeClr val="bg1"/>
                </a:solidFill>
                <a:effectLst>
                  <a:outerShdw blurRad="127000" dist="63500" dir="2400000" algn="tl" rotWithShape="0">
                    <a:srgbClr val="000000">
                      <a:alpha val="50000"/>
                    </a:srgbClr>
                  </a:outerShdw>
                </a:effectLst>
              </a:defRPr>
            </a:lvl1pPr>
          </a:lstStyle>
          <a:p>
            <a:r>
              <a:rPr lang="en-GB" dirty="0" smtClean="0"/>
              <a:t>Title</a:t>
            </a:r>
            <a:endParaRPr lang="en-GB" dirty="0"/>
          </a:p>
        </p:txBody>
      </p:sp>
      <p:pic>
        <p:nvPicPr>
          <p:cNvPr id="5" name="Picture 2" descr="C:\DOCUME~1\lenain\LOCALS~1\Temp\7zEAD.tmp\LOGO-CE for Devco EN Positive.png"/>
          <p:cNvPicPr>
            <a:picLocks noChangeAspect="1" noChangeArrowheads="1"/>
          </p:cNvPicPr>
          <p:nvPr userDrawn="1"/>
        </p:nvPicPr>
        <p:blipFill>
          <a:blip r:embed="rId2" cstate="print"/>
          <a:srcRect b="24780"/>
          <a:stretch>
            <a:fillRect/>
          </a:stretch>
        </p:blipFill>
        <p:spPr bwMode="auto">
          <a:xfrm>
            <a:off x="3650400" y="324000"/>
            <a:ext cx="1811933" cy="1050693"/>
          </a:xfrm>
          <a:prstGeom prst="rect">
            <a:avLst/>
          </a:prstGeom>
          <a:noFill/>
        </p:spPr>
      </p:pic>
      <p:sp>
        <p:nvSpPr>
          <p:cNvPr id="10" name="Rectangle 9"/>
          <p:cNvSpPr/>
          <p:nvPr userDrawn="1"/>
        </p:nvSpPr>
        <p:spPr>
          <a:xfrm>
            <a:off x="4219425" y="1368000"/>
            <a:ext cx="684000" cy="43200"/>
          </a:xfrm>
          <a:prstGeom prst="rect">
            <a:avLst/>
          </a:prstGeom>
          <a:solidFill>
            <a:srgbClr val="E751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solidFill>
                <a:srgbClr val="FFFFFF"/>
              </a:solidFill>
            </a:endParaRPr>
          </a:p>
        </p:txBody>
      </p:sp>
      <p:sp>
        <p:nvSpPr>
          <p:cNvPr id="1026" name="Rectangle 2"/>
          <p:cNvSpPr>
            <a:spLocks noChangeArrowheads="1"/>
          </p:cNvSpPr>
          <p:nvPr userDrawn="1"/>
        </p:nvSpPr>
        <p:spPr bwMode="auto">
          <a:xfrm>
            <a:off x="4219200" y="6436800"/>
            <a:ext cx="687600" cy="457200"/>
          </a:xfrm>
          <a:prstGeom prst="rect">
            <a:avLst/>
          </a:prstGeom>
          <a:solidFill>
            <a:schemeClr val="bg1"/>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GB"/>
          </a:p>
        </p:txBody>
      </p:sp>
      <p:pic>
        <p:nvPicPr>
          <p:cNvPr id="8" name="Picture 7" descr="C:\DOCUME~1\lenain\LOCALS~1\Temp\7zEC0.tmp\Footer Box Devco EuropeAid Transparent.png"/>
          <p:cNvPicPr/>
          <p:nvPr userDrawn="1"/>
        </p:nvPicPr>
        <p:blipFill>
          <a:blip r:embed="rId3" cstate="print">
            <a:duotone>
              <a:prstClr val="black"/>
              <a:srgbClr val="E75213">
                <a:tint val="45000"/>
                <a:satMod val="400000"/>
              </a:srgbClr>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rcRect/>
          <a:stretch>
            <a:fillRect/>
          </a:stretch>
        </p:blipFill>
        <p:spPr bwMode="auto">
          <a:xfrm>
            <a:off x="4219200" y="6428184"/>
            <a:ext cx="696931" cy="457200"/>
          </a:xfrm>
          <a:prstGeom prst="rect">
            <a:avLst/>
          </a:prstGeom>
          <a:solidFill>
            <a:srgbClr val="E75113"/>
          </a:solidFill>
          <a:ln w="9525">
            <a:noFill/>
            <a:miter lim="800000"/>
            <a:headEnd/>
            <a:tailEnd/>
          </a:ln>
        </p:spPr>
      </p:pic>
    </p:spTree>
    <p:extLst>
      <p:ext uri="{BB962C8B-B14F-4D97-AF65-F5344CB8AC3E}">
        <p14:creationId xmlns:p14="http://schemas.microsoft.com/office/powerpoint/2010/main" val="788904390"/>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2" name="Rectangle 11"/>
          <p:cNvSpPr/>
          <p:nvPr userDrawn="1"/>
        </p:nvSpPr>
        <p:spPr>
          <a:xfrm>
            <a:off x="4255200" y="6458400"/>
            <a:ext cx="612000" cy="406800"/>
          </a:xfrm>
          <a:prstGeom prst="rect">
            <a:avLst/>
          </a:prstGeom>
          <a:solidFill>
            <a:srgbClr val="E95D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solidFill>
                <a:srgbClr val="FFFFFF"/>
              </a:solidFill>
            </a:endParaRPr>
          </a:p>
        </p:txBody>
      </p:sp>
      <p:sp>
        <p:nvSpPr>
          <p:cNvPr id="4" name="Rectangle 3"/>
          <p:cNvSpPr/>
          <p:nvPr userDrawn="1"/>
        </p:nvSpPr>
        <p:spPr>
          <a:xfrm>
            <a:off x="0" y="0"/>
            <a:ext cx="9144000" cy="989013"/>
          </a:xfrm>
          <a:prstGeom prst="rect">
            <a:avLst/>
          </a:prstGeom>
          <a:solidFill>
            <a:srgbClr val="E75113"/>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0000"/>
              </a:solidFill>
            </a:endParaRPr>
          </a:p>
        </p:txBody>
      </p:sp>
      <p:sp>
        <p:nvSpPr>
          <p:cNvPr id="2" name="Title 1"/>
          <p:cNvSpPr>
            <a:spLocks noGrp="1"/>
          </p:cNvSpPr>
          <p:nvPr>
            <p:ph type="title"/>
          </p:nvPr>
        </p:nvSpPr>
        <p:spPr>
          <a:xfrm>
            <a:off x="468313" y="1447800"/>
            <a:ext cx="8229600" cy="1143000"/>
          </a:xfrm>
        </p:spPr>
        <p:txBody>
          <a:bodyPr anchor="t"/>
          <a:lstStyle>
            <a:lvl1pPr>
              <a:defRPr sz="2400"/>
            </a:lvl1pPr>
          </a:lstStyle>
          <a:p>
            <a:r>
              <a:rPr lang="en-US" dirty="0" smtClean="0"/>
              <a:t>Click to edit Master title style</a:t>
            </a:r>
            <a:endParaRPr lang="en-GB" dirty="0"/>
          </a:p>
        </p:txBody>
      </p:sp>
      <p:sp>
        <p:nvSpPr>
          <p:cNvPr id="11" name="Content Placeholder 2"/>
          <p:cNvSpPr>
            <a:spLocks noGrp="1"/>
          </p:cNvSpPr>
          <p:nvPr>
            <p:ph idx="1"/>
          </p:nvPr>
        </p:nvSpPr>
        <p:spPr>
          <a:xfrm>
            <a:off x="457200" y="2636912"/>
            <a:ext cx="8229600" cy="3384476"/>
          </a:xfrm>
        </p:spPr>
        <p:txBody>
          <a:bodyPr/>
          <a:lstStyle>
            <a:lvl1pPr marL="0" indent="-342900">
              <a:buClr>
                <a:srgbClr val="0F5494"/>
              </a:buClr>
              <a:buSzPct val="120000"/>
              <a:buFont typeface="Arial" pitchFamily="34" charset="0"/>
              <a:buNone/>
              <a:defRPr/>
            </a:lvl1pPr>
            <a:lvl2pPr>
              <a:buClr>
                <a:srgbClr val="009FBA"/>
              </a:buClr>
              <a:defRPr/>
            </a:lvl2pPr>
            <a:lvl3pPr>
              <a:buFontTx/>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19" name="Rectangle 6"/>
          <p:cNvSpPr>
            <a:spLocks noGrp="1" noChangeArrowheads="1"/>
          </p:cNvSpPr>
          <p:nvPr>
            <p:ph type="sldNum" sz="quarter" idx="12"/>
          </p:nvPr>
        </p:nvSpPr>
        <p:spPr>
          <a:xfrm>
            <a:off x="6553200" y="6093296"/>
            <a:ext cx="2133600" cy="476250"/>
          </a:xfrm>
        </p:spPr>
        <p:txBody>
          <a:bodyPr/>
          <a:lstStyle>
            <a:lvl1pPr>
              <a:defRPr smtClean="0">
                <a:solidFill>
                  <a:srgbClr val="336633"/>
                </a:solidFill>
              </a:defRPr>
            </a:lvl1pPr>
          </a:lstStyle>
          <a:p>
            <a:pPr>
              <a:defRPr/>
            </a:pPr>
            <a:fld id="{2BB59E6E-B967-488E-B209-8B7FA0D7AF99}" type="slidenum">
              <a:rPr lang="en-GB"/>
              <a:pPr>
                <a:defRPr/>
              </a:pPr>
              <a:t>‹#›</a:t>
            </a:fld>
            <a:endParaRPr lang="en-GB" dirty="0"/>
          </a:p>
        </p:txBody>
      </p:sp>
      <p:pic>
        <p:nvPicPr>
          <p:cNvPr id="2050" name="Picture 2" descr="C:\DOCUME~1\lenain\LOCALS~1\Temp\7zEB0.tmp\LOGO-CE for Devco EN Negative.png"/>
          <p:cNvPicPr>
            <a:picLocks noChangeAspect="1" noChangeArrowheads="1"/>
          </p:cNvPicPr>
          <p:nvPr userDrawn="1"/>
        </p:nvPicPr>
        <p:blipFill>
          <a:blip r:embed="rId2" cstate="print"/>
          <a:srcRect b="24780"/>
          <a:stretch>
            <a:fillRect/>
          </a:stretch>
        </p:blipFill>
        <p:spPr bwMode="auto">
          <a:xfrm>
            <a:off x="3754800" y="306000"/>
            <a:ext cx="1620466" cy="939673"/>
          </a:xfrm>
          <a:prstGeom prst="rect">
            <a:avLst/>
          </a:prstGeom>
          <a:noFill/>
        </p:spPr>
      </p:pic>
      <p:pic>
        <p:nvPicPr>
          <p:cNvPr id="10" name="Picture 9" descr="C:\DOCUME~1\lenain\LOCALS~1\Temp\7zEC0.tmp\Footer Box Devco EuropeAid Transparent.png"/>
          <p:cNvPicPr>
            <a:picLocks noChangeAspect="1"/>
          </p:cNvPicPr>
          <p:nvPr userDrawn="1"/>
        </p:nvPicPr>
        <p:blipFill>
          <a:blip r:embed="rId3" cstate="print"/>
          <a:srcRect/>
          <a:stretch>
            <a:fillRect/>
          </a:stretch>
        </p:blipFill>
        <p:spPr bwMode="auto">
          <a:xfrm>
            <a:off x="4255200" y="6458400"/>
            <a:ext cx="611802" cy="406800"/>
          </a:xfrm>
          <a:prstGeom prst="rect">
            <a:avLst/>
          </a:prstGeom>
          <a:solidFill>
            <a:srgbClr val="E75113"/>
          </a:solidFill>
          <a:ln w="9525">
            <a:noFill/>
            <a:miter lim="800000"/>
            <a:headEnd/>
            <a:tailEnd/>
          </a:ln>
        </p:spPr>
      </p:pic>
      <p:sp>
        <p:nvSpPr>
          <p:cNvPr id="14" name="Rectangle 13"/>
          <p:cNvSpPr/>
          <p:nvPr userDrawn="1"/>
        </p:nvSpPr>
        <p:spPr>
          <a:xfrm>
            <a:off x="4263750" y="1241425"/>
            <a:ext cx="604800" cy="36000"/>
          </a:xfrm>
          <a:prstGeom prst="rect">
            <a:avLst/>
          </a:prstGeom>
          <a:solidFill>
            <a:srgbClr val="E751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solidFill>
                <a:srgbClr val="FFFFFF"/>
              </a:solidFill>
            </a:endParaRPr>
          </a:p>
        </p:txBody>
      </p:sp>
    </p:spTree>
    <p:extLst>
      <p:ext uri="{BB962C8B-B14F-4D97-AF65-F5344CB8AC3E}">
        <p14:creationId xmlns:p14="http://schemas.microsoft.com/office/powerpoint/2010/main" val="2265608745"/>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475200"/>
            <a:ext cx="8229600" cy="936625"/>
          </a:xfrm>
        </p:spPr>
        <p:txBody>
          <a:bodyPr/>
          <a:lstStyle/>
          <a:p>
            <a:r>
              <a:rPr lang="en-US" dirty="0" smtClean="0"/>
              <a:t>Click to edit Master title style</a:t>
            </a:r>
            <a:endParaRPr lang="en-GB" dirty="0"/>
          </a:p>
        </p:txBody>
      </p:sp>
      <p:sp>
        <p:nvSpPr>
          <p:cNvPr id="11" name="Content Placeholder 2"/>
          <p:cNvSpPr>
            <a:spLocks noGrp="1"/>
          </p:cNvSpPr>
          <p:nvPr>
            <p:ph idx="1"/>
          </p:nvPr>
        </p:nvSpPr>
        <p:spPr>
          <a:xfrm>
            <a:off x="457200" y="1764000"/>
            <a:ext cx="8229600" cy="3969256"/>
          </a:xfrm>
        </p:spPr>
        <p:txBody>
          <a:bodyPr/>
          <a:lstStyle>
            <a:lvl1pPr marL="0" indent="-342900">
              <a:buClr>
                <a:srgbClr val="0F5494"/>
              </a:buClr>
              <a:buSzPct val="120000"/>
              <a:buFont typeface="Arial" pitchFamily="34" charset="0"/>
              <a:buNone/>
              <a:defRPr/>
            </a:lvl1pPr>
            <a:lvl2pPr>
              <a:buClr>
                <a:srgbClr val="009FBA"/>
              </a:buClr>
              <a:defRPr/>
            </a:lvl2pPr>
            <a:lvl3pPr>
              <a:buFontTx/>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19" name="Rectangle 6"/>
          <p:cNvSpPr>
            <a:spLocks noGrp="1" noChangeArrowheads="1"/>
          </p:cNvSpPr>
          <p:nvPr>
            <p:ph type="sldNum" sz="quarter" idx="12"/>
          </p:nvPr>
        </p:nvSpPr>
        <p:spPr>
          <a:xfrm>
            <a:off x="6553200" y="6093296"/>
            <a:ext cx="2133600" cy="476250"/>
          </a:xfrm>
        </p:spPr>
        <p:txBody>
          <a:bodyPr/>
          <a:lstStyle>
            <a:lvl1pPr>
              <a:defRPr smtClean="0">
                <a:solidFill>
                  <a:srgbClr val="336633"/>
                </a:solidFill>
              </a:defRPr>
            </a:lvl1pPr>
          </a:lstStyle>
          <a:p>
            <a:pPr>
              <a:defRPr/>
            </a:pPr>
            <a:fld id="{2BB59E6E-B967-488E-B209-8B7FA0D7AF99}" type="slidenum">
              <a:rPr lang="en-GB"/>
              <a:pPr>
                <a:defRPr/>
              </a:pPr>
              <a:t>‹#›</a:t>
            </a:fld>
            <a:endParaRPr lang="en-GB" dirty="0"/>
          </a:p>
        </p:txBody>
      </p:sp>
    </p:spTree>
    <p:extLst>
      <p:ext uri="{BB962C8B-B14F-4D97-AF65-F5344CB8AC3E}">
        <p14:creationId xmlns:p14="http://schemas.microsoft.com/office/powerpoint/2010/main" val="3834336764"/>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27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emblem-3lines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9633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europa.eu/eyd2015/sites/default/files/toolkit/eyd-visual-identity/eyd-motto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79914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23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motto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s://europa.eu/eyd2015/sites/default/files/toolkit/eyd-visual-identity/eyd-emblem-3lines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59633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138528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24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motto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europa.eu/eyd2015/sites/default/files/toolkit/eyd-visual-identity/eyd-emblem-3lines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59494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45095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1_Bild mit Beschriftung">
    <p:spTree>
      <p:nvGrpSpPr>
        <p:cNvPr id="1" name=""/>
        <p:cNvGrpSpPr/>
        <p:nvPr/>
      </p:nvGrpSpPr>
      <p:grpSpPr>
        <a:xfrm>
          <a:off x="0" y="0"/>
          <a:ext cx="0" cy="0"/>
          <a:chOff x="0" y="0"/>
          <a:chExt cx="0" cy="0"/>
        </a:xfrm>
      </p:grpSpPr>
      <p:sp>
        <p:nvSpPr>
          <p:cNvPr id="4" name="Rechteck 12"/>
          <p:cNvSpPr/>
          <p:nvPr userDrawn="1"/>
        </p:nvSpPr>
        <p:spPr>
          <a:xfrm>
            <a:off x="0" y="4983163"/>
            <a:ext cx="9144000" cy="1874837"/>
          </a:xfrm>
          <a:prstGeom prst="rect">
            <a:avLst/>
          </a:prstGeom>
          <a:solidFill>
            <a:srgbClr val="EEB60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solidFill>
                <a:srgbClr val="FFFFFF"/>
              </a:solidFill>
            </a:endParaRPr>
          </a:p>
        </p:txBody>
      </p:sp>
      <p:pic>
        <p:nvPicPr>
          <p:cNvPr id="5" name="Bild 13" descr="jumping boy.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98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Bild 11" descr="EYD_motto_EN Kopi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39750" y="4433888"/>
            <a:ext cx="2498725"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4716463" y="5072380"/>
            <a:ext cx="3889375" cy="601345"/>
          </a:xfrm>
          <a:prstGeom prst="rect">
            <a:avLst/>
          </a:prstGeom>
        </p:spPr>
        <p:txBody>
          <a:bodyPr lIns="0" tIns="0" rIns="0" bIns="0" anchor="t"/>
          <a:lstStyle>
            <a:lvl1pPr algn="r">
              <a:lnSpc>
                <a:spcPts val="2000"/>
              </a:lnSpc>
              <a:defRPr sz="1600" b="0" i="1" baseline="0"/>
            </a:lvl1pPr>
          </a:lstStyle>
          <a:p>
            <a:r>
              <a:rPr lang="en-US" smtClean="0"/>
              <a:t>Click to edit Master title style</a:t>
            </a:r>
            <a:endParaRPr lang="de-DE" dirty="0"/>
          </a:p>
        </p:txBody>
      </p:sp>
      <p:sp>
        <p:nvSpPr>
          <p:cNvPr id="17" name="Inhaltsplatzhalter 2"/>
          <p:cNvSpPr>
            <a:spLocks noGrp="1"/>
          </p:cNvSpPr>
          <p:nvPr>
            <p:ph sz="half" idx="1"/>
          </p:nvPr>
        </p:nvSpPr>
        <p:spPr>
          <a:xfrm>
            <a:off x="4716463" y="2366963"/>
            <a:ext cx="3889375" cy="2460942"/>
          </a:xfrm>
          <a:prstGeom prst="rect">
            <a:avLst/>
          </a:prstGeom>
        </p:spPr>
        <p:txBody>
          <a:bodyPr lIns="0" tIns="0" rIns="0" bIns="0" anchor="b">
            <a:normAutofit/>
          </a:bodyPr>
          <a:lstStyle>
            <a:lvl1pPr marL="177800" indent="-177800" algn="r">
              <a:lnSpc>
                <a:spcPts val="2400"/>
              </a:lnSpc>
              <a:spcBef>
                <a:spcPts val="0"/>
              </a:spcBef>
              <a:buNone/>
              <a:defRPr sz="2000" b="1">
                <a:latin typeface="Myriad Pro"/>
              </a:defRPr>
            </a:lvl1pPr>
            <a:lvl2pPr marL="177800" indent="-177800">
              <a:lnSpc>
                <a:spcPts val="1600"/>
              </a:lnSpc>
              <a:buFont typeface="Arial"/>
              <a:buChar char="•"/>
              <a:defRPr sz="1900" b="1">
                <a:latin typeface="Myriad Pro"/>
              </a:defRPr>
            </a:lvl2pPr>
            <a:lvl3pPr marL="355600" indent="-177800">
              <a:lnSpc>
                <a:spcPts val="1600"/>
              </a:lnSpc>
              <a:buFont typeface="Symbol" charset="2"/>
              <a:buChar char="-"/>
              <a:defRPr sz="1900" b="1">
                <a:latin typeface="Myriad Pro"/>
              </a:defRPr>
            </a:lvl3pPr>
            <a:lvl4pPr marL="533400" indent="-177800">
              <a:lnSpc>
                <a:spcPts val="1600"/>
              </a:lnSpc>
              <a:buFont typeface="Arial"/>
              <a:buChar char="•"/>
              <a:defRPr sz="1900" b="1">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p:txBody>
      </p:sp>
      <p:pic>
        <p:nvPicPr>
          <p:cNvPr id="1026" name="Picture 2" descr="https://europa.eu/eyd2015/sites/default/files/toolkit/eyd-visual-identity/eyd-motto_it.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39750" y="4433888"/>
            <a:ext cx="3548065" cy="16592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europa.eu/eyd2015/sites/default/files/toolkit/eyd-visual-identity/eyd-emblem-3lines_it.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7621413" y="817564"/>
            <a:ext cx="983035" cy="286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323762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2_Zwei Inhalte">
    <p:spTree>
      <p:nvGrpSpPr>
        <p:cNvPr id="1" name=""/>
        <p:cNvGrpSpPr/>
        <p:nvPr/>
      </p:nvGrpSpPr>
      <p:grpSpPr>
        <a:xfrm>
          <a:off x="0" y="0"/>
          <a:ext cx="0" cy="0"/>
          <a:chOff x="0" y="0"/>
          <a:chExt cx="0" cy="0"/>
        </a:xfrm>
      </p:grpSpPr>
      <p:sp>
        <p:nvSpPr>
          <p:cNvPr id="5" name="Rechteck 16"/>
          <p:cNvSpPr/>
          <p:nvPr userDrawn="1"/>
        </p:nvSpPr>
        <p:spPr>
          <a:xfrm>
            <a:off x="0" y="2239963"/>
            <a:ext cx="9144000" cy="4618037"/>
          </a:xfrm>
          <a:prstGeom prst="rect">
            <a:avLst/>
          </a:prstGeom>
          <a:solidFill>
            <a:srgbClr val="EEB60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solidFill>
                <a:srgbClr val="FFFFFF"/>
              </a:solidFill>
            </a:endParaRPr>
          </a:p>
        </p:txBody>
      </p:sp>
      <p:sp>
        <p:nvSpPr>
          <p:cNvPr id="3"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sp>
        <p:nvSpPr>
          <p:cNvPr id="4" name="Inhaltsplatzhalter 3"/>
          <p:cNvSpPr>
            <a:spLocks noGrp="1"/>
          </p:cNvSpPr>
          <p:nvPr>
            <p:ph sz="half" idx="2"/>
          </p:nvPr>
        </p:nvSpPr>
        <p:spPr>
          <a:xfrm>
            <a:off x="4716463" y="2311400"/>
            <a:ext cx="3889375" cy="4000500"/>
          </a:xfrm>
          <a:prstGeom prst="rect">
            <a:avLst/>
          </a:prstGeom>
        </p:spPr>
        <p:txBody>
          <a:bodyPr lIns="0" tIns="0" rIns="0" bIns="0">
            <a:noAutofit/>
          </a:bodyPr>
          <a:lstStyle>
            <a:lvl1pPr marL="0" indent="0">
              <a:lnSpc>
                <a:spcPts val="1600"/>
              </a:lnSpc>
              <a:spcBef>
                <a:spcPts val="0"/>
              </a:spcBef>
              <a:buNone/>
              <a:defRPr sz="1200" b="0" i="0" baseline="0"/>
            </a:lvl1pPr>
            <a:lvl2pPr marL="177800" indent="-177800">
              <a:lnSpc>
                <a:spcPts val="1600"/>
              </a:lnSpc>
              <a:spcBef>
                <a:spcPts val="0"/>
              </a:spcBef>
              <a:buFont typeface="Arial"/>
              <a:buChar char="•"/>
              <a:defRPr sz="1200" b="0" i="0" baseline="0"/>
            </a:lvl2pPr>
            <a:lvl3pPr marL="355600" indent="-177800">
              <a:lnSpc>
                <a:spcPts val="1600"/>
              </a:lnSpc>
              <a:spcBef>
                <a:spcPts val="0"/>
              </a:spcBef>
              <a:buFont typeface="Symbol" charset="2"/>
              <a:buChar char="-"/>
              <a:defRPr sz="1200" b="0" i="0" baseline="0"/>
            </a:lvl3pPr>
            <a:lvl4pPr marL="533400" indent="-177800">
              <a:lnSpc>
                <a:spcPts val="1600"/>
              </a:lnSpc>
              <a:spcBef>
                <a:spcPts val="0"/>
              </a:spcBef>
              <a:buFont typeface="Arial"/>
              <a:buChar char="•"/>
              <a:defRPr sz="1200" b="0" i="0" baseline="0"/>
            </a:lvl4pPr>
            <a:lvl5pPr marL="723900" indent="-190500">
              <a:defRPr sz="1400" b="0" i="0" baseline="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sp>
        <p:nvSpPr>
          <p:cNvPr id="13"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pic>
        <p:nvPicPr>
          <p:cNvPr id="8" name="Picture 2" descr="https://europa.eu/eyd2015/sites/default/files/toolkit/eyd-visual-identity/eyd-motto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europa.eu/eyd2015/sites/default/files/toolkit/eyd-visual-identity/eyd-emblem-3lines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452320" y="821035"/>
            <a:ext cx="1009502" cy="293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3400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88400639-0704-487A-94CF-9FA5C5D18E21}"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88814677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093256"/>
            <a:ext cx="9144000" cy="5796000"/>
          </a:xfrm>
          <a:prstGeom prst="rect">
            <a:avLst/>
          </a:prstGeom>
          <a:solidFill>
            <a:schemeClr val="accent6"/>
          </a:solidFill>
          <a:ln w="63500" algn="ctr">
            <a:noFill/>
            <a:miter lim="800000"/>
            <a:headEnd/>
            <a:tailEnd/>
          </a:ln>
          <a:effectLst/>
        </p:spPr>
        <p:txBody>
          <a:bodyPr anchor="ctr"/>
          <a:lstStyle/>
          <a:p>
            <a:pPr algn="ctr" defTabSz="457200" fontAlgn="auto">
              <a:spcBef>
                <a:spcPts val="0"/>
              </a:spcBef>
              <a:spcAft>
                <a:spcPts val="0"/>
              </a:spcAft>
              <a:defRPr/>
            </a:pPr>
            <a:endParaRPr lang="en-US" sz="1800" b="0">
              <a:solidFill>
                <a:srgbClr val="FFFFFF"/>
              </a:solidFill>
              <a:latin typeface="Verdana"/>
            </a:endParaRPr>
          </a:p>
        </p:txBody>
      </p:sp>
      <p:sp>
        <p:nvSpPr>
          <p:cNvPr id="2" name="Title 1"/>
          <p:cNvSpPr>
            <a:spLocks noGrp="1"/>
          </p:cNvSpPr>
          <p:nvPr>
            <p:ph type="title" hasCustomPrompt="1"/>
          </p:nvPr>
        </p:nvSpPr>
        <p:spPr>
          <a:xfrm>
            <a:off x="0" y="1700808"/>
            <a:ext cx="9144000" cy="4318992"/>
          </a:xfrm>
        </p:spPr>
        <p:txBody>
          <a:bodyPr wrap="square"/>
          <a:lstStyle>
            <a:lvl1pPr algn="ctr">
              <a:defRPr sz="6600" b="0">
                <a:solidFill>
                  <a:schemeClr val="bg1"/>
                </a:solidFill>
                <a:effectLst>
                  <a:outerShdw blurRad="127000" dist="63500" dir="2400000" algn="tl" rotWithShape="0">
                    <a:srgbClr val="000000">
                      <a:alpha val="50000"/>
                    </a:srgbClr>
                  </a:outerShdw>
                </a:effectLst>
              </a:defRPr>
            </a:lvl1pPr>
          </a:lstStyle>
          <a:p>
            <a:r>
              <a:rPr lang="en-GB" dirty="0" smtClean="0"/>
              <a:t>Title</a:t>
            </a:r>
            <a:endParaRPr lang="en-GB" dirty="0"/>
          </a:p>
        </p:txBody>
      </p:sp>
      <p:pic>
        <p:nvPicPr>
          <p:cNvPr id="5" name="Picture 2" descr="C:\DOCUME~1\lenain\LOCALS~1\Temp\7zEAD.tmp\LOGO-CE for Devco EN Positive.png"/>
          <p:cNvPicPr>
            <a:picLocks noChangeAspect="1" noChangeArrowheads="1"/>
          </p:cNvPicPr>
          <p:nvPr userDrawn="1"/>
        </p:nvPicPr>
        <p:blipFill>
          <a:blip r:embed="rId2" cstate="print"/>
          <a:srcRect b="24780"/>
          <a:stretch>
            <a:fillRect/>
          </a:stretch>
        </p:blipFill>
        <p:spPr bwMode="auto">
          <a:xfrm>
            <a:off x="3650400" y="324000"/>
            <a:ext cx="1811933" cy="1050693"/>
          </a:xfrm>
          <a:prstGeom prst="rect">
            <a:avLst/>
          </a:prstGeom>
          <a:noFill/>
        </p:spPr>
      </p:pic>
      <p:sp>
        <p:nvSpPr>
          <p:cNvPr id="10" name="Rectangle 9"/>
          <p:cNvSpPr/>
          <p:nvPr userDrawn="1"/>
        </p:nvSpPr>
        <p:spPr>
          <a:xfrm>
            <a:off x="4219425" y="1368000"/>
            <a:ext cx="684000" cy="43200"/>
          </a:xfrm>
          <a:prstGeom prst="rect">
            <a:avLst/>
          </a:prstGeom>
          <a:solidFill>
            <a:srgbClr val="E751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solidFill>
                <a:srgbClr val="FFFFFF"/>
              </a:solidFill>
            </a:endParaRPr>
          </a:p>
        </p:txBody>
      </p:sp>
      <p:sp>
        <p:nvSpPr>
          <p:cNvPr id="1026" name="Rectangle 2"/>
          <p:cNvSpPr>
            <a:spLocks noChangeArrowheads="1"/>
          </p:cNvSpPr>
          <p:nvPr userDrawn="1"/>
        </p:nvSpPr>
        <p:spPr bwMode="auto">
          <a:xfrm>
            <a:off x="4219200" y="6436800"/>
            <a:ext cx="687600" cy="457200"/>
          </a:xfrm>
          <a:prstGeom prst="rect">
            <a:avLst/>
          </a:prstGeom>
          <a:solidFill>
            <a:schemeClr val="bg1"/>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GB"/>
          </a:p>
        </p:txBody>
      </p:sp>
      <p:pic>
        <p:nvPicPr>
          <p:cNvPr id="8" name="Picture 7" descr="C:\DOCUME~1\lenain\LOCALS~1\Temp\7zEC0.tmp\Footer Box Devco EuropeAid Transparent.png"/>
          <p:cNvPicPr/>
          <p:nvPr userDrawn="1"/>
        </p:nvPicPr>
        <p:blipFill>
          <a:blip r:embed="rId3" cstate="print">
            <a:duotone>
              <a:prstClr val="black"/>
              <a:srgbClr val="E75213">
                <a:tint val="45000"/>
                <a:satMod val="400000"/>
              </a:srgbClr>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rcRect/>
          <a:stretch>
            <a:fillRect/>
          </a:stretch>
        </p:blipFill>
        <p:spPr bwMode="auto">
          <a:xfrm>
            <a:off x="4219200" y="6428184"/>
            <a:ext cx="696931" cy="457200"/>
          </a:xfrm>
          <a:prstGeom prst="rect">
            <a:avLst/>
          </a:prstGeom>
          <a:solidFill>
            <a:srgbClr val="E75113"/>
          </a:solidFill>
          <a:ln w="9525">
            <a:noFill/>
            <a:miter lim="800000"/>
            <a:headEnd/>
            <a:tailEnd/>
          </a:ln>
        </p:spPr>
      </p:pic>
    </p:spTree>
    <p:extLst>
      <p:ext uri="{BB962C8B-B14F-4D97-AF65-F5344CB8AC3E}">
        <p14:creationId xmlns:p14="http://schemas.microsoft.com/office/powerpoint/2010/main" val="69494056"/>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2" name="Rectangle 11"/>
          <p:cNvSpPr/>
          <p:nvPr userDrawn="1"/>
        </p:nvSpPr>
        <p:spPr>
          <a:xfrm>
            <a:off x="4255200" y="6458400"/>
            <a:ext cx="612000" cy="406800"/>
          </a:xfrm>
          <a:prstGeom prst="rect">
            <a:avLst/>
          </a:prstGeom>
          <a:solidFill>
            <a:srgbClr val="E95D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solidFill>
                <a:srgbClr val="FFFFFF"/>
              </a:solidFill>
            </a:endParaRPr>
          </a:p>
        </p:txBody>
      </p:sp>
      <p:sp>
        <p:nvSpPr>
          <p:cNvPr id="4" name="Rectangle 3"/>
          <p:cNvSpPr/>
          <p:nvPr userDrawn="1"/>
        </p:nvSpPr>
        <p:spPr>
          <a:xfrm>
            <a:off x="0" y="0"/>
            <a:ext cx="9144000" cy="989013"/>
          </a:xfrm>
          <a:prstGeom prst="rect">
            <a:avLst/>
          </a:prstGeom>
          <a:solidFill>
            <a:srgbClr val="E75113"/>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0000"/>
              </a:solidFill>
            </a:endParaRPr>
          </a:p>
        </p:txBody>
      </p:sp>
      <p:sp>
        <p:nvSpPr>
          <p:cNvPr id="2" name="Title 1"/>
          <p:cNvSpPr>
            <a:spLocks noGrp="1"/>
          </p:cNvSpPr>
          <p:nvPr>
            <p:ph type="title"/>
          </p:nvPr>
        </p:nvSpPr>
        <p:spPr>
          <a:xfrm>
            <a:off x="468313" y="1447800"/>
            <a:ext cx="8229600" cy="1143000"/>
          </a:xfrm>
        </p:spPr>
        <p:txBody>
          <a:bodyPr anchor="t"/>
          <a:lstStyle>
            <a:lvl1pPr>
              <a:defRPr sz="2400"/>
            </a:lvl1pPr>
          </a:lstStyle>
          <a:p>
            <a:r>
              <a:rPr lang="en-US" dirty="0" smtClean="0"/>
              <a:t>Click to edit Master title style</a:t>
            </a:r>
            <a:endParaRPr lang="en-GB" dirty="0"/>
          </a:p>
        </p:txBody>
      </p:sp>
      <p:sp>
        <p:nvSpPr>
          <p:cNvPr id="11" name="Content Placeholder 2"/>
          <p:cNvSpPr>
            <a:spLocks noGrp="1"/>
          </p:cNvSpPr>
          <p:nvPr>
            <p:ph idx="1"/>
          </p:nvPr>
        </p:nvSpPr>
        <p:spPr>
          <a:xfrm>
            <a:off x="457200" y="2636912"/>
            <a:ext cx="8229600" cy="3384476"/>
          </a:xfrm>
        </p:spPr>
        <p:txBody>
          <a:bodyPr/>
          <a:lstStyle>
            <a:lvl1pPr marL="0" indent="-342900">
              <a:buClr>
                <a:srgbClr val="0F5494"/>
              </a:buClr>
              <a:buSzPct val="120000"/>
              <a:buFont typeface="Arial" pitchFamily="34" charset="0"/>
              <a:buNone/>
              <a:defRPr/>
            </a:lvl1pPr>
            <a:lvl2pPr>
              <a:buClr>
                <a:srgbClr val="009FBA"/>
              </a:buClr>
              <a:defRPr/>
            </a:lvl2pPr>
            <a:lvl3pPr>
              <a:buFontTx/>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19" name="Rectangle 6"/>
          <p:cNvSpPr>
            <a:spLocks noGrp="1" noChangeArrowheads="1"/>
          </p:cNvSpPr>
          <p:nvPr>
            <p:ph type="sldNum" sz="quarter" idx="12"/>
          </p:nvPr>
        </p:nvSpPr>
        <p:spPr>
          <a:xfrm>
            <a:off x="6553200" y="6093296"/>
            <a:ext cx="2133600" cy="476250"/>
          </a:xfrm>
        </p:spPr>
        <p:txBody>
          <a:bodyPr/>
          <a:lstStyle>
            <a:lvl1pPr>
              <a:defRPr smtClean="0">
                <a:solidFill>
                  <a:srgbClr val="336633"/>
                </a:solidFill>
              </a:defRPr>
            </a:lvl1pPr>
          </a:lstStyle>
          <a:p>
            <a:pPr>
              <a:defRPr/>
            </a:pPr>
            <a:fld id="{2BB59E6E-B967-488E-B209-8B7FA0D7AF99}" type="slidenum">
              <a:rPr lang="en-GB"/>
              <a:pPr>
                <a:defRPr/>
              </a:pPr>
              <a:t>‹#›</a:t>
            </a:fld>
            <a:endParaRPr lang="en-GB" dirty="0"/>
          </a:p>
        </p:txBody>
      </p:sp>
      <p:pic>
        <p:nvPicPr>
          <p:cNvPr id="2050" name="Picture 2" descr="C:\DOCUME~1\lenain\LOCALS~1\Temp\7zEB0.tmp\LOGO-CE for Devco EN Negative.png"/>
          <p:cNvPicPr>
            <a:picLocks noChangeAspect="1" noChangeArrowheads="1"/>
          </p:cNvPicPr>
          <p:nvPr userDrawn="1"/>
        </p:nvPicPr>
        <p:blipFill>
          <a:blip r:embed="rId2" cstate="print"/>
          <a:srcRect b="24780"/>
          <a:stretch>
            <a:fillRect/>
          </a:stretch>
        </p:blipFill>
        <p:spPr bwMode="auto">
          <a:xfrm>
            <a:off x="3754800" y="306000"/>
            <a:ext cx="1620466" cy="939673"/>
          </a:xfrm>
          <a:prstGeom prst="rect">
            <a:avLst/>
          </a:prstGeom>
          <a:noFill/>
        </p:spPr>
      </p:pic>
      <p:pic>
        <p:nvPicPr>
          <p:cNvPr id="10" name="Picture 9" descr="C:\DOCUME~1\lenain\LOCALS~1\Temp\7zEC0.tmp\Footer Box Devco EuropeAid Transparent.png"/>
          <p:cNvPicPr>
            <a:picLocks noChangeAspect="1"/>
          </p:cNvPicPr>
          <p:nvPr userDrawn="1"/>
        </p:nvPicPr>
        <p:blipFill>
          <a:blip r:embed="rId3" cstate="print"/>
          <a:srcRect/>
          <a:stretch>
            <a:fillRect/>
          </a:stretch>
        </p:blipFill>
        <p:spPr bwMode="auto">
          <a:xfrm>
            <a:off x="4255200" y="6458400"/>
            <a:ext cx="611802" cy="406800"/>
          </a:xfrm>
          <a:prstGeom prst="rect">
            <a:avLst/>
          </a:prstGeom>
          <a:solidFill>
            <a:srgbClr val="E75113"/>
          </a:solidFill>
          <a:ln w="9525">
            <a:noFill/>
            <a:miter lim="800000"/>
            <a:headEnd/>
            <a:tailEnd/>
          </a:ln>
        </p:spPr>
      </p:pic>
      <p:sp>
        <p:nvSpPr>
          <p:cNvPr id="14" name="Rectangle 13"/>
          <p:cNvSpPr/>
          <p:nvPr userDrawn="1"/>
        </p:nvSpPr>
        <p:spPr>
          <a:xfrm>
            <a:off x="4263750" y="1241425"/>
            <a:ext cx="604800" cy="36000"/>
          </a:xfrm>
          <a:prstGeom prst="rect">
            <a:avLst/>
          </a:prstGeom>
          <a:solidFill>
            <a:srgbClr val="E751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solidFill>
                <a:srgbClr val="FFFFFF"/>
              </a:solidFill>
            </a:endParaRPr>
          </a:p>
        </p:txBody>
      </p:sp>
    </p:spTree>
    <p:extLst>
      <p:ext uri="{BB962C8B-B14F-4D97-AF65-F5344CB8AC3E}">
        <p14:creationId xmlns:p14="http://schemas.microsoft.com/office/powerpoint/2010/main" val="256173116"/>
      </p:ext>
    </p:extLst>
  </p:cSld>
  <p:clrMapOvr>
    <a:masterClrMapping/>
  </p:clrMapOvr>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475200"/>
            <a:ext cx="8229600" cy="936625"/>
          </a:xfrm>
        </p:spPr>
        <p:txBody>
          <a:bodyPr/>
          <a:lstStyle/>
          <a:p>
            <a:r>
              <a:rPr lang="en-US" dirty="0" smtClean="0"/>
              <a:t>Click to edit Master title style</a:t>
            </a:r>
            <a:endParaRPr lang="en-GB" dirty="0"/>
          </a:p>
        </p:txBody>
      </p:sp>
      <p:sp>
        <p:nvSpPr>
          <p:cNvPr id="11" name="Content Placeholder 2"/>
          <p:cNvSpPr>
            <a:spLocks noGrp="1"/>
          </p:cNvSpPr>
          <p:nvPr>
            <p:ph idx="1"/>
          </p:nvPr>
        </p:nvSpPr>
        <p:spPr>
          <a:xfrm>
            <a:off x="457200" y="1764000"/>
            <a:ext cx="8229600" cy="3969256"/>
          </a:xfrm>
        </p:spPr>
        <p:txBody>
          <a:bodyPr/>
          <a:lstStyle>
            <a:lvl1pPr marL="0" indent="-342900">
              <a:buClr>
                <a:srgbClr val="0F5494"/>
              </a:buClr>
              <a:buSzPct val="120000"/>
              <a:buFont typeface="Arial" pitchFamily="34" charset="0"/>
              <a:buNone/>
              <a:defRPr/>
            </a:lvl1pPr>
            <a:lvl2pPr>
              <a:buClr>
                <a:srgbClr val="009FBA"/>
              </a:buClr>
              <a:defRPr/>
            </a:lvl2pPr>
            <a:lvl3pPr>
              <a:buFontTx/>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19" name="Rectangle 6"/>
          <p:cNvSpPr>
            <a:spLocks noGrp="1" noChangeArrowheads="1"/>
          </p:cNvSpPr>
          <p:nvPr>
            <p:ph type="sldNum" sz="quarter" idx="12"/>
          </p:nvPr>
        </p:nvSpPr>
        <p:spPr>
          <a:xfrm>
            <a:off x="6553200" y="6093296"/>
            <a:ext cx="2133600" cy="476250"/>
          </a:xfrm>
        </p:spPr>
        <p:txBody>
          <a:bodyPr/>
          <a:lstStyle>
            <a:lvl1pPr>
              <a:defRPr smtClean="0">
                <a:solidFill>
                  <a:srgbClr val="336633"/>
                </a:solidFill>
              </a:defRPr>
            </a:lvl1pPr>
          </a:lstStyle>
          <a:p>
            <a:pPr>
              <a:defRPr/>
            </a:pPr>
            <a:fld id="{2BB59E6E-B967-488E-B209-8B7FA0D7AF99}" type="slidenum">
              <a:rPr lang="en-GB"/>
              <a:pPr>
                <a:defRPr/>
              </a:pPr>
              <a:t>‹#›</a:t>
            </a:fld>
            <a:endParaRPr lang="en-GB" dirty="0"/>
          </a:p>
        </p:txBody>
      </p:sp>
    </p:spTree>
    <p:extLst>
      <p:ext uri="{BB962C8B-B14F-4D97-AF65-F5344CB8AC3E}">
        <p14:creationId xmlns:p14="http://schemas.microsoft.com/office/powerpoint/2010/main" val="1644559071"/>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27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emblem-3lines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9633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europa.eu/eyd2015/sites/default/files/toolkit/eyd-visual-identity/eyd-motto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891407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23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motto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s://europa.eu/eyd2015/sites/default/files/toolkit/eyd-visual-identity/eyd-emblem-3lines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59633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998737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24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motto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europa.eu/eyd2015/sites/default/files/toolkit/eyd-visual-identity/eyd-emblem-3lines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59494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993136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1_Bild mit Beschriftung">
    <p:spTree>
      <p:nvGrpSpPr>
        <p:cNvPr id="1" name=""/>
        <p:cNvGrpSpPr/>
        <p:nvPr/>
      </p:nvGrpSpPr>
      <p:grpSpPr>
        <a:xfrm>
          <a:off x="0" y="0"/>
          <a:ext cx="0" cy="0"/>
          <a:chOff x="0" y="0"/>
          <a:chExt cx="0" cy="0"/>
        </a:xfrm>
      </p:grpSpPr>
      <p:sp>
        <p:nvSpPr>
          <p:cNvPr id="4" name="Rechteck 12"/>
          <p:cNvSpPr/>
          <p:nvPr userDrawn="1"/>
        </p:nvSpPr>
        <p:spPr>
          <a:xfrm>
            <a:off x="0" y="4983163"/>
            <a:ext cx="9144000" cy="1874837"/>
          </a:xfrm>
          <a:prstGeom prst="rect">
            <a:avLst/>
          </a:prstGeom>
          <a:solidFill>
            <a:srgbClr val="EEB60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solidFill>
                <a:srgbClr val="FFFFFF"/>
              </a:solidFill>
            </a:endParaRPr>
          </a:p>
        </p:txBody>
      </p:sp>
      <p:pic>
        <p:nvPicPr>
          <p:cNvPr id="5" name="Bild 13" descr="jumping boy.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98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Bild 11" descr="EYD_motto_EN Kopi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39750" y="4433888"/>
            <a:ext cx="2498725"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4716463" y="5072380"/>
            <a:ext cx="3889375" cy="601345"/>
          </a:xfrm>
          <a:prstGeom prst="rect">
            <a:avLst/>
          </a:prstGeom>
        </p:spPr>
        <p:txBody>
          <a:bodyPr lIns="0" tIns="0" rIns="0" bIns="0" anchor="t"/>
          <a:lstStyle>
            <a:lvl1pPr algn="r">
              <a:lnSpc>
                <a:spcPts val="2000"/>
              </a:lnSpc>
              <a:defRPr sz="1600" b="0" i="1" baseline="0"/>
            </a:lvl1pPr>
          </a:lstStyle>
          <a:p>
            <a:r>
              <a:rPr lang="en-US" smtClean="0"/>
              <a:t>Click to edit Master title style</a:t>
            </a:r>
            <a:endParaRPr lang="de-DE" dirty="0"/>
          </a:p>
        </p:txBody>
      </p:sp>
      <p:sp>
        <p:nvSpPr>
          <p:cNvPr id="17" name="Inhaltsplatzhalter 2"/>
          <p:cNvSpPr>
            <a:spLocks noGrp="1"/>
          </p:cNvSpPr>
          <p:nvPr>
            <p:ph sz="half" idx="1"/>
          </p:nvPr>
        </p:nvSpPr>
        <p:spPr>
          <a:xfrm>
            <a:off x="4716463" y="2366963"/>
            <a:ext cx="3889375" cy="2460942"/>
          </a:xfrm>
          <a:prstGeom prst="rect">
            <a:avLst/>
          </a:prstGeom>
        </p:spPr>
        <p:txBody>
          <a:bodyPr lIns="0" tIns="0" rIns="0" bIns="0" anchor="b">
            <a:normAutofit/>
          </a:bodyPr>
          <a:lstStyle>
            <a:lvl1pPr marL="177800" indent="-177800" algn="r">
              <a:lnSpc>
                <a:spcPts val="2400"/>
              </a:lnSpc>
              <a:spcBef>
                <a:spcPts val="0"/>
              </a:spcBef>
              <a:buNone/>
              <a:defRPr sz="2000" b="1">
                <a:latin typeface="Myriad Pro"/>
              </a:defRPr>
            </a:lvl1pPr>
            <a:lvl2pPr marL="177800" indent="-177800">
              <a:lnSpc>
                <a:spcPts val="1600"/>
              </a:lnSpc>
              <a:buFont typeface="Arial"/>
              <a:buChar char="•"/>
              <a:defRPr sz="1900" b="1">
                <a:latin typeface="Myriad Pro"/>
              </a:defRPr>
            </a:lvl2pPr>
            <a:lvl3pPr marL="355600" indent="-177800">
              <a:lnSpc>
                <a:spcPts val="1600"/>
              </a:lnSpc>
              <a:buFont typeface="Symbol" charset="2"/>
              <a:buChar char="-"/>
              <a:defRPr sz="1900" b="1">
                <a:latin typeface="Myriad Pro"/>
              </a:defRPr>
            </a:lvl3pPr>
            <a:lvl4pPr marL="533400" indent="-177800">
              <a:lnSpc>
                <a:spcPts val="1600"/>
              </a:lnSpc>
              <a:buFont typeface="Arial"/>
              <a:buChar char="•"/>
              <a:defRPr sz="1900" b="1">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p:txBody>
      </p:sp>
      <p:pic>
        <p:nvPicPr>
          <p:cNvPr id="1026" name="Picture 2" descr="https://europa.eu/eyd2015/sites/default/files/toolkit/eyd-visual-identity/eyd-motto_it.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39750" y="4433888"/>
            <a:ext cx="3548065" cy="16592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europa.eu/eyd2015/sites/default/files/toolkit/eyd-visual-identity/eyd-emblem-3lines_it.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7621413" y="817564"/>
            <a:ext cx="983035" cy="286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394277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2_Zwei Inhalte">
    <p:spTree>
      <p:nvGrpSpPr>
        <p:cNvPr id="1" name=""/>
        <p:cNvGrpSpPr/>
        <p:nvPr/>
      </p:nvGrpSpPr>
      <p:grpSpPr>
        <a:xfrm>
          <a:off x="0" y="0"/>
          <a:ext cx="0" cy="0"/>
          <a:chOff x="0" y="0"/>
          <a:chExt cx="0" cy="0"/>
        </a:xfrm>
      </p:grpSpPr>
      <p:sp>
        <p:nvSpPr>
          <p:cNvPr id="5" name="Rechteck 16"/>
          <p:cNvSpPr/>
          <p:nvPr userDrawn="1"/>
        </p:nvSpPr>
        <p:spPr>
          <a:xfrm>
            <a:off x="0" y="2239963"/>
            <a:ext cx="9144000" cy="4618037"/>
          </a:xfrm>
          <a:prstGeom prst="rect">
            <a:avLst/>
          </a:prstGeom>
          <a:solidFill>
            <a:srgbClr val="EEB60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solidFill>
                <a:srgbClr val="FFFFFF"/>
              </a:solidFill>
            </a:endParaRPr>
          </a:p>
        </p:txBody>
      </p:sp>
      <p:sp>
        <p:nvSpPr>
          <p:cNvPr id="3"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sp>
        <p:nvSpPr>
          <p:cNvPr id="4" name="Inhaltsplatzhalter 3"/>
          <p:cNvSpPr>
            <a:spLocks noGrp="1"/>
          </p:cNvSpPr>
          <p:nvPr>
            <p:ph sz="half" idx="2"/>
          </p:nvPr>
        </p:nvSpPr>
        <p:spPr>
          <a:xfrm>
            <a:off x="4716463" y="2311400"/>
            <a:ext cx="3889375" cy="4000500"/>
          </a:xfrm>
          <a:prstGeom prst="rect">
            <a:avLst/>
          </a:prstGeom>
        </p:spPr>
        <p:txBody>
          <a:bodyPr lIns="0" tIns="0" rIns="0" bIns="0">
            <a:noAutofit/>
          </a:bodyPr>
          <a:lstStyle>
            <a:lvl1pPr marL="0" indent="0">
              <a:lnSpc>
                <a:spcPts val="1600"/>
              </a:lnSpc>
              <a:spcBef>
                <a:spcPts val="0"/>
              </a:spcBef>
              <a:buNone/>
              <a:defRPr sz="1200" b="0" i="0" baseline="0"/>
            </a:lvl1pPr>
            <a:lvl2pPr marL="177800" indent="-177800">
              <a:lnSpc>
                <a:spcPts val="1600"/>
              </a:lnSpc>
              <a:spcBef>
                <a:spcPts val="0"/>
              </a:spcBef>
              <a:buFont typeface="Arial"/>
              <a:buChar char="•"/>
              <a:defRPr sz="1200" b="0" i="0" baseline="0"/>
            </a:lvl2pPr>
            <a:lvl3pPr marL="355600" indent="-177800">
              <a:lnSpc>
                <a:spcPts val="1600"/>
              </a:lnSpc>
              <a:spcBef>
                <a:spcPts val="0"/>
              </a:spcBef>
              <a:buFont typeface="Symbol" charset="2"/>
              <a:buChar char="-"/>
              <a:defRPr sz="1200" b="0" i="0" baseline="0"/>
            </a:lvl3pPr>
            <a:lvl4pPr marL="533400" indent="-177800">
              <a:lnSpc>
                <a:spcPts val="1600"/>
              </a:lnSpc>
              <a:spcBef>
                <a:spcPts val="0"/>
              </a:spcBef>
              <a:buFont typeface="Arial"/>
              <a:buChar char="•"/>
              <a:defRPr sz="1200" b="0" i="0" baseline="0"/>
            </a:lvl4pPr>
            <a:lvl5pPr marL="723900" indent="-190500">
              <a:defRPr sz="1400" b="0" i="0" baseline="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sp>
        <p:nvSpPr>
          <p:cNvPr id="13"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pic>
        <p:nvPicPr>
          <p:cNvPr id="8" name="Picture 2" descr="https://europa.eu/eyd2015/sites/default/files/toolkit/eyd-visual-identity/eyd-motto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europa.eu/eyd2015/sites/default/files/toolkit/eyd-visual-identity/eyd-emblem-3lines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452320" y="821035"/>
            <a:ext cx="1009502" cy="293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48366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3C051EF-0800-4113-8310-BAD2537A600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2426354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FFE9DC51-328E-49B7-B69D-C3D77877C6DD}"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7871073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8F8A107-81E7-446F-9F9A-EA6DA806940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109903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8C92BC2-07A9-4145-BAD9-9AC9C9B425EC}"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7795556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1D8FEF-EAE6-4D46-8FF8-A2720D14EC2D}"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5803171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F0A7094-75AA-4BE8-9680-A6F63A51DF69}"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8923315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95288" y="1339850"/>
            <a:ext cx="8229600" cy="936625"/>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2492375"/>
            <a:ext cx="4038600" cy="35290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48200" y="2492375"/>
            <a:ext cx="4038600" cy="16875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4648200" y="4332288"/>
            <a:ext cx="4038600" cy="1689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E66E1223-C14B-4E1A-8E42-6E476F7E415C}"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6185048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5288" y="1339850"/>
            <a:ext cx="8229600" cy="936625"/>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2492375"/>
            <a:ext cx="4038600" cy="35290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492375"/>
            <a:ext cx="4038600" cy="35290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76F8A73-AA85-45E4-AFAE-6632B8A7D8C2}"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7801515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2" name="Rectangle 11"/>
          <p:cNvSpPr/>
          <p:nvPr userDrawn="1"/>
        </p:nvSpPr>
        <p:spPr>
          <a:xfrm>
            <a:off x="4255200" y="6458400"/>
            <a:ext cx="612000" cy="406800"/>
          </a:xfrm>
          <a:prstGeom prst="rect">
            <a:avLst/>
          </a:prstGeom>
          <a:solidFill>
            <a:srgbClr val="E95D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p>
        </p:txBody>
      </p:sp>
      <p:sp>
        <p:nvSpPr>
          <p:cNvPr id="4" name="Rectangle 3"/>
          <p:cNvSpPr/>
          <p:nvPr userDrawn="1"/>
        </p:nvSpPr>
        <p:spPr>
          <a:xfrm>
            <a:off x="0" y="0"/>
            <a:ext cx="9144000" cy="989013"/>
          </a:xfrm>
          <a:prstGeom prst="rect">
            <a:avLst/>
          </a:prstGeom>
          <a:solidFill>
            <a:srgbClr val="E75113"/>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0000"/>
              </a:solidFill>
            </a:endParaRPr>
          </a:p>
        </p:txBody>
      </p:sp>
      <p:sp>
        <p:nvSpPr>
          <p:cNvPr id="2" name="Title 1"/>
          <p:cNvSpPr>
            <a:spLocks noGrp="1"/>
          </p:cNvSpPr>
          <p:nvPr>
            <p:ph type="title"/>
          </p:nvPr>
        </p:nvSpPr>
        <p:spPr>
          <a:xfrm>
            <a:off x="468313" y="1447800"/>
            <a:ext cx="8229600" cy="1143000"/>
          </a:xfrm>
        </p:spPr>
        <p:txBody>
          <a:bodyPr anchor="t"/>
          <a:lstStyle>
            <a:lvl1pPr>
              <a:defRPr sz="2400"/>
            </a:lvl1pPr>
          </a:lstStyle>
          <a:p>
            <a:r>
              <a:rPr lang="en-US" dirty="0" smtClean="0"/>
              <a:t>Click to edit Master title style</a:t>
            </a:r>
            <a:endParaRPr lang="en-GB" dirty="0"/>
          </a:p>
        </p:txBody>
      </p:sp>
      <p:sp>
        <p:nvSpPr>
          <p:cNvPr id="11" name="Content Placeholder 2"/>
          <p:cNvSpPr>
            <a:spLocks noGrp="1"/>
          </p:cNvSpPr>
          <p:nvPr>
            <p:ph idx="1"/>
          </p:nvPr>
        </p:nvSpPr>
        <p:spPr>
          <a:xfrm>
            <a:off x="457200" y="2636912"/>
            <a:ext cx="8229600" cy="3384476"/>
          </a:xfrm>
        </p:spPr>
        <p:txBody>
          <a:bodyPr/>
          <a:lstStyle>
            <a:lvl1pPr marL="0" indent="-342900">
              <a:buClr>
                <a:srgbClr val="0F5494"/>
              </a:buClr>
              <a:buSzPct val="120000"/>
              <a:buFont typeface="Arial" pitchFamily="34" charset="0"/>
              <a:buNone/>
              <a:defRPr/>
            </a:lvl1pPr>
            <a:lvl2pPr>
              <a:buClr>
                <a:srgbClr val="009FBA"/>
              </a:buClr>
              <a:defRPr/>
            </a:lvl2pPr>
            <a:lvl3pPr>
              <a:buFontTx/>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19" name="Rectangle 6"/>
          <p:cNvSpPr>
            <a:spLocks noGrp="1" noChangeArrowheads="1"/>
          </p:cNvSpPr>
          <p:nvPr>
            <p:ph type="sldNum" sz="quarter" idx="12"/>
          </p:nvPr>
        </p:nvSpPr>
        <p:spPr>
          <a:xfrm>
            <a:off x="6553200" y="6093296"/>
            <a:ext cx="2133600" cy="476250"/>
          </a:xfrm>
        </p:spPr>
        <p:txBody>
          <a:bodyPr/>
          <a:lstStyle>
            <a:lvl1pPr>
              <a:defRPr smtClean="0">
                <a:solidFill>
                  <a:srgbClr val="336633"/>
                </a:solidFill>
              </a:defRPr>
            </a:lvl1pPr>
          </a:lstStyle>
          <a:p>
            <a:pPr>
              <a:defRPr/>
            </a:pPr>
            <a:fld id="{2BB59E6E-B967-488E-B209-8B7FA0D7AF99}" type="slidenum">
              <a:rPr lang="en-GB"/>
              <a:pPr>
                <a:defRPr/>
              </a:pPr>
              <a:t>‹#›</a:t>
            </a:fld>
            <a:endParaRPr lang="en-GB" dirty="0"/>
          </a:p>
        </p:txBody>
      </p:sp>
      <p:pic>
        <p:nvPicPr>
          <p:cNvPr id="2050" name="Picture 2" descr="C:\DOCUME~1\lenain\LOCALS~1\Temp\7zEB0.tmp\LOGO-CE for Devco EN Negative.png"/>
          <p:cNvPicPr>
            <a:picLocks noChangeAspect="1" noChangeArrowheads="1"/>
          </p:cNvPicPr>
          <p:nvPr userDrawn="1"/>
        </p:nvPicPr>
        <p:blipFill>
          <a:blip r:embed="rId2" cstate="print"/>
          <a:srcRect b="24780"/>
          <a:stretch>
            <a:fillRect/>
          </a:stretch>
        </p:blipFill>
        <p:spPr bwMode="auto">
          <a:xfrm>
            <a:off x="3754800" y="306000"/>
            <a:ext cx="1620466" cy="939673"/>
          </a:xfrm>
          <a:prstGeom prst="rect">
            <a:avLst/>
          </a:prstGeom>
          <a:noFill/>
        </p:spPr>
      </p:pic>
      <p:pic>
        <p:nvPicPr>
          <p:cNvPr id="10" name="Picture 9" descr="C:\DOCUME~1\lenain\LOCALS~1\Temp\7zEC0.tmp\Footer Box Devco EuropeAid Transparent.png"/>
          <p:cNvPicPr>
            <a:picLocks noChangeAspect="1"/>
          </p:cNvPicPr>
          <p:nvPr userDrawn="1"/>
        </p:nvPicPr>
        <p:blipFill>
          <a:blip r:embed="rId3" cstate="print"/>
          <a:srcRect/>
          <a:stretch>
            <a:fillRect/>
          </a:stretch>
        </p:blipFill>
        <p:spPr bwMode="auto">
          <a:xfrm>
            <a:off x="4255200" y="6458400"/>
            <a:ext cx="611802" cy="406800"/>
          </a:xfrm>
          <a:prstGeom prst="rect">
            <a:avLst/>
          </a:prstGeom>
          <a:solidFill>
            <a:srgbClr val="E75113"/>
          </a:solidFill>
          <a:ln w="9525">
            <a:noFill/>
            <a:miter lim="800000"/>
            <a:headEnd/>
            <a:tailEnd/>
          </a:ln>
        </p:spPr>
      </p:pic>
      <p:sp>
        <p:nvSpPr>
          <p:cNvPr id="14" name="Rectangle 13"/>
          <p:cNvSpPr/>
          <p:nvPr userDrawn="1"/>
        </p:nvSpPr>
        <p:spPr>
          <a:xfrm>
            <a:off x="4263750" y="1241425"/>
            <a:ext cx="604800" cy="36000"/>
          </a:xfrm>
          <a:prstGeom prst="rect">
            <a:avLst/>
          </a:prstGeom>
          <a:solidFill>
            <a:srgbClr val="E751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9144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2000">
              <a:solidFill>
                <a:srgbClr val="FFFFFF"/>
              </a:solidFill>
            </a:endParaRPr>
          </a:p>
        </p:txBody>
      </p:sp>
      <p:pic>
        <p:nvPicPr>
          <p:cNvPr id="5" name="Picture 5" descr="LOGO CE-EN-NEG-quadri.ai"/>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21125" y="0"/>
            <a:ext cx="151130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userDrawn="1"/>
        </p:nvSpPr>
        <p:spPr>
          <a:xfrm>
            <a:off x="4262438" y="6686550"/>
            <a:ext cx="596900" cy="198438"/>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2000" dirty="0">
              <a:solidFill>
                <a:srgbClr val="FFFFFF"/>
              </a:solidFill>
            </a:endParaRPr>
          </a:p>
        </p:txBody>
      </p:sp>
      <p:sp>
        <p:nvSpPr>
          <p:cNvPr id="2" name="Title 1"/>
          <p:cNvSpPr>
            <a:spLocks noGrp="1"/>
          </p:cNvSpPr>
          <p:nvPr>
            <p:ph type="title"/>
          </p:nvPr>
        </p:nvSpPr>
        <p:spPr/>
        <p:txBody>
          <a:bodyPr/>
          <a:lstStyle/>
          <a:p>
            <a:r>
              <a:rPr lang="en-US" dirty="0" smtClean="0"/>
              <a:t>Click to edit Master title style</a:t>
            </a:r>
            <a:endParaRPr lang="en-GB" dirty="0"/>
          </a:p>
        </p:txBody>
      </p:sp>
      <p:sp>
        <p:nvSpPr>
          <p:cNvPr id="11" name="Content Placeholder 2"/>
          <p:cNvSpPr>
            <a:spLocks noGrp="1"/>
          </p:cNvSpPr>
          <p:nvPr>
            <p:ph idx="1"/>
          </p:nvPr>
        </p:nvSpPr>
        <p:spPr>
          <a:xfrm>
            <a:off x="457200" y="2387600"/>
            <a:ext cx="8229600" cy="3633788"/>
          </a:xfrm>
        </p:spPr>
        <p:txBody>
          <a:bodyPr/>
          <a:lstStyle>
            <a:lvl1pPr marL="342900" indent="-342900">
              <a:buClr>
                <a:srgbClr val="0F5494"/>
              </a:buClr>
              <a:buFont typeface="Arial" pitchFamily="34" charset="0"/>
              <a:buChar char="•"/>
              <a:defRPr/>
            </a:lvl1pPr>
            <a:lvl2pPr>
              <a:buClr>
                <a:srgbClr val="0F5494"/>
              </a:buClr>
              <a:defRPr/>
            </a:lvl2p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GB">
              <a:solidFill>
                <a:srgbClr val="000000"/>
              </a:solidFill>
            </a:endParaRPr>
          </a:p>
        </p:txBody>
      </p:sp>
      <p:sp>
        <p:nvSpPr>
          <p:cNvPr id="8" name="Rectangle 5"/>
          <p:cNvSpPr>
            <a:spLocks noGrp="1" noChangeArrowheads="1"/>
          </p:cNvSpPr>
          <p:nvPr>
            <p:ph type="ftr" sz="quarter" idx="11"/>
          </p:nvPr>
        </p:nvSpPr>
        <p:spPr>
          <a:xfrm>
            <a:off x="3124200" y="6237288"/>
            <a:ext cx="2895600" cy="484187"/>
          </a:xfrm>
        </p:spPr>
        <p:txBody>
          <a:bodyPr/>
          <a:lstStyle>
            <a:lvl1pPr fontAlgn="auto">
              <a:spcBef>
                <a:spcPts val="0"/>
              </a:spcBef>
              <a:spcAft>
                <a:spcPts val="0"/>
              </a:spcAft>
              <a:defRPr/>
            </a:lvl1pPr>
          </a:lstStyle>
          <a:p>
            <a:pPr>
              <a:defRPr/>
            </a:pPr>
            <a:endParaRPr lang="en-GB">
              <a:solidFill>
                <a:srgbClr val="000000"/>
              </a:solidFill>
            </a:endParaRPr>
          </a:p>
        </p:txBody>
      </p:sp>
      <p:sp>
        <p:nvSpPr>
          <p:cNvPr id="9"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CD5B6CFA-B38B-4331-9B85-E6E3F21C20EF}"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5124310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2000" b="1">
                <a:solidFill>
                  <a:srgbClr val="FFD624"/>
                </a:solidFill>
                <a:latin typeface="Verdana" pitchFamily="34" charset="0"/>
                <a:cs typeface="Arial" charset="0"/>
              </a:defRPr>
            </a:lvl1pPr>
            <a:lvl2pPr marL="742950" indent="-285750" defTabSz="457200" eaLnBrk="0" hangingPunct="0">
              <a:defRPr sz="2000" b="1">
                <a:solidFill>
                  <a:srgbClr val="FFD624"/>
                </a:solidFill>
                <a:latin typeface="Verdana" pitchFamily="34" charset="0"/>
                <a:cs typeface="Arial" charset="0"/>
              </a:defRPr>
            </a:lvl2pPr>
            <a:lvl3pPr marL="1143000" indent="-228600" defTabSz="457200" eaLnBrk="0" hangingPunct="0">
              <a:defRPr sz="2000" b="1">
                <a:solidFill>
                  <a:srgbClr val="FFD624"/>
                </a:solidFill>
                <a:latin typeface="Verdana" pitchFamily="34" charset="0"/>
                <a:cs typeface="Arial" charset="0"/>
              </a:defRPr>
            </a:lvl3pPr>
            <a:lvl4pPr marL="1600200" indent="-228600" defTabSz="457200" eaLnBrk="0" hangingPunct="0">
              <a:defRPr sz="2000" b="1">
                <a:solidFill>
                  <a:srgbClr val="FFD624"/>
                </a:solidFill>
                <a:latin typeface="Verdana" pitchFamily="34" charset="0"/>
                <a:cs typeface="Arial" charset="0"/>
              </a:defRPr>
            </a:lvl4pPr>
            <a:lvl5pPr marL="2057400" indent="-228600" defTabSz="457200" eaLnBrk="0" hangingPunct="0">
              <a:defRPr sz="2000" b="1">
                <a:solidFill>
                  <a:srgbClr val="FFD624"/>
                </a:solidFill>
                <a:latin typeface="Verdana" pitchFamily="34" charset="0"/>
                <a:cs typeface="Arial" charset="0"/>
              </a:defRPr>
            </a:lvl5pPr>
            <a:lvl6pPr marL="2514600" indent="-228600" defTabSz="457200" eaLnBrk="0" fontAlgn="base" hangingPunct="0">
              <a:spcBef>
                <a:spcPct val="0"/>
              </a:spcBef>
              <a:spcAft>
                <a:spcPct val="0"/>
              </a:spcAft>
              <a:defRPr sz="2000" b="1">
                <a:solidFill>
                  <a:srgbClr val="FFD624"/>
                </a:solidFill>
                <a:latin typeface="Verdana" pitchFamily="34" charset="0"/>
                <a:cs typeface="Arial" charset="0"/>
              </a:defRPr>
            </a:lvl6pPr>
            <a:lvl7pPr marL="2971800" indent="-228600" defTabSz="457200" eaLnBrk="0" fontAlgn="base" hangingPunct="0">
              <a:spcBef>
                <a:spcPct val="0"/>
              </a:spcBef>
              <a:spcAft>
                <a:spcPct val="0"/>
              </a:spcAft>
              <a:defRPr sz="2000" b="1">
                <a:solidFill>
                  <a:srgbClr val="FFD624"/>
                </a:solidFill>
                <a:latin typeface="Verdana" pitchFamily="34" charset="0"/>
                <a:cs typeface="Arial" charset="0"/>
              </a:defRPr>
            </a:lvl7pPr>
            <a:lvl8pPr marL="3429000" indent="-228600" defTabSz="457200" eaLnBrk="0" fontAlgn="base" hangingPunct="0">
              <a:spcBef>
                <a:spcPct val="0"/>
              </a:spcBef>
              <a:spcAft>
                <a:spcPct val="0"/>
              </a:spcAft>
              <a:defRPr sz="2000" b="1">
                <a:solidFill>
                  <a:srgbClr val="FFD624"/>
                </a:solidFill>
                <a:latin typeface="Verdana" pitchFamily="34" charset="0"/>
                <a:cs typeface="Arial" charset="0"/>
              </a:defRPr>
            </a:lvl8pPr>
            <a:lvl9pPr marL="3886200" indent="-228600" defTabSz="457200" eaLnBrk="0" fontAlgn="base" hangingPunct="0">
              <a:spcBef>
                <a:spcPct val="0"/>
              </a:spcBef>
              <a:spcAft>
                <a:spcPct val="0"/>
              </a:spcAft>
              <a:defRPr sz="2000" b="1">
                <a:solidFill>
                  <a:srgbClr val="FFD624"/>
                </a:solidFill>
                <a:latin typeface="Verdana" pitchFamily="34" charset="0"/>
                <a:cs typeface="Arial" charset="0"/>
              </a:defRPr>
            </a:lvl9pPr>
          </a:lstStyle>
          <a:p>
            <a:pPr algn="ctr" eaLnBrk="1" hangingPunct="1">
              <a:defRPr/>
            </a:pPr>
            <a:endParaRPr lang="en-US" altLang="en-US" sz="1800" b="0" smtClean="0">
              <a:solidFill>
                <a:srgbClr val="FFFFFF"/>
              </a:solidFill>
            </a:endParaRPr>
          </a:p>
        </p:txBody>
      </p:sp>
      <p:pic>
        <p:nvPicPr>
          <p:cNvPr id="5"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4968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pPr lvl="0"/>
            <a:r>
              <a:rPr lang="fr-BE" noProof="0" smtClean="0"/>
              <a:t>Title</a:t>
            </a:r>
            <a:endParaRPr lang="en-GB" noProof="0" smtClean="0"/>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pPr lvl="0"/>
            <a:r>
              <a:rPr lang="fr-BE" noProof="0" smtClean="0"/>
              <a:t>Subtitle</a:t>
            </a:r>
            <a:endParaRPr lang="en-GB" noProof="0" smtClean="0"/>
          </a:p>
        </p:txBody>
      </p:sp>
      <p:sp>
        <p:nvSpPr>
          <p:cNvPr id="7" name="Rectangle 6"/>
          <p:cNvSpPr>
            <a:spLocks noGrp="1" noChangeArrowheads="1"/>
          </p:cNvSpPr>
          <p:nvPr>
            <p:ph type="dt" sz="half" idx="10"/>
          </p:nvPr>
        </p:nvSpPr>
        <p:spPr/>
        <p:txBody>
          <a:bodyPr/>
          <a:lstStyle>
            <a:lvl1pPr>
              <a:defRPr sz="1200" b="1">
                <a:solidFill>
                  <a:srgbClr val="FFFFFF"/>
                </a:solidFill>
                <a:latin typeface="+mn-lt"/>
              </a:defRPr>
            </a:lvl1pPr>
          </a:lstStyle>
          <a:p>
            <a:pPr>
              <a:defRPr/>
            </a:pPr>
            <a:endParaRPr lang="en-GB"/>
          </a:p>
        </p:txBody>
      </p:sp>
      <p:sp>
        <p:nvSpPr>
          <p:cNvPr id="8" name="Rectangle 7"/>
          <p:cNvSpPr>
            <a:spLocks noGrp="1" noChangeArrowheads="1"/>
          </p:cNvSpPr>
          <p:nvPr>
            <p:ph type="ftr" sz="quarter" idx="11"/>
          </p:nvPr>
        </p:nvSpPr>
        <p:spPr/>
        <p:txBody>
          <a:bodyPr/>
          <a:lstStyle>
            <a:lvl1pPr>
              <a:defRPr>
                <a:solidFill>
                  <a:srgbClr val="FFFFFF"/>
                </a:solidFill>
                <a:latin typeface="+mn-lt"/>
              </a:defRPr>
            </a:lvl1pPr>
          </a:lstStyle>
          <a:p>
            <a:pPr>
              <a:defRPr/>
            </a:pPr>
            <a:endParaRPr lang="en-GB"/>
          </a:p>
        </p:txBody>
      </p:sp>
      <p:sp>
        <p:nvSpPr>
          <p:cNvPr id="9" name="Rectangle 8"/>
          <p:cNvSpPr>
            <a:spLocks noGrp="1" noChangeArrowheads="1"/>
          </p:cNvSpPr>
          <p:nvPr>
            <p:ph type="sldNum" sz="quarter" idx="12"/>
          </p:nvPr>
        </p:nvSpPr>
        <p:spPr/>
        <p:txBody>
          <a:bodyPr/>
          <a:lstStyle>
            <a:lvl1pPr>
              <a:defRPr>
                <a:solidFill>
                  <a:srgbClr val="FFFFFF"/>
                </a:solidFill>
                <a:latin typeface="+mn-lt"/>
              </a:defRPr>
            </a:lvl1pPr>
          </a:lstStyle>
          <a:p>
            <a:pPr>
              <a:defRPr/>
            </a:pPr>
            <a:fld id="{F2371A44-4D16-4254-B38C-48FA8700CEFC}" type="slidenum">
              <a:rPr lang="en-GB"/>
              <a:pPr>
                <a:defRPr/>
              </a:pPr>
              <a:t>‹#›</a:t>
            </a:fld>
            <a:endParaRPr lang="en-GB"/>
          </a:p>
        </p:txBody>
      </p:sp>
    </p:spTree>
    <p:extLst>
      <p:ext uri="{BB962C8B-B14F-4D97-AF65-F5344CB8AC3E}">
        <p14:creationId xmlns:p14="http://schemas.microsoft.com/office/powerpoint/2010/main" val="29045504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2857AAC9-AD99-40A4-BE02-CBB85AAB5F45}" type="slidenum">
              <a:rPr lang="en-GB"/>
              <a:pPr>
                <a:defRPr/>
              </a:pPr>
              <a:t>‹#›</a:t>
            </a:fld>
            <a:endParaRPr lang="en-GB"/>
          </a:p>
        </p:txBody>
      </p:sp>
    </p:spTree>
    <p:extLst>
      <p:ext uri="{BB962C8B-B14F-4D97-AF65-F5344CB8AC3E}">
        <p14:creationId xmlns:p14="http://schemas.microsoft.com/office/powerpoint/2010/main" val="35503480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DDB3B70-CDEA-4676-94E2-DC5D58B1A1D5}" type="slidenum">
              <a:rPr lang="en-GB"/>
              <a:pPr>
                <a:defRPr/>
              </a:pPr>
              <a:t>‹#›</a:t>
            </a:fld>
            <a:endParaRPr lang="en-GB"/>
          </a:p>
        </p:txBody>
      </p:sp>
    </p:spTree>
    <p:extLst>
      <p:ext uri="{BB962C8B-B14F-4D97-AF65-F5344CB8AC3E}">
        <p14:creationId xmlns:p14="http://schemas.microsoft.com/office/powerpoint/2010/main" val="10399062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1E0DCAB3-E18B-4DD1-BEBF-B2C8F50ABD61}" type="slidenum">
              <a:rPr lang="en-GB"/>
              <a:pPr>
                <a:defRPr/>
              </a:pPr>
              <a:t>‹#›</a:t>
            </a:fld>
            <a:endParaRPr lang="en-GB"/>
          </a:p>
        </p:txBody>
      </p:sp>
    </p:spTree>
    <p:extLst>
      <p:ext uri="{BB962C8B-B14F-4D97-AF65-F5344CB8AC3E}">
        <p14:creationId xmlns:p14="http://schemas.microsoft.com/office/powerpoint/2010/main" val="40327447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36B5FD9E-49F4-4016-AA7B-FD3AB03461D7}" type="slidenum">
              <a:rPr lang="en-GB"/>
              <a:pPr>
                <a:defRPr/>
              </a:pPr>
              <a:t>‹#›</a:t>
            </a:fld>
            <a:endParaRPr lang="en-GB"/>
          </a:p>
        </p:txBody>
      </p:sp>
    </p:spTree>
    <p:extLst>
      <p:ext uri="{BB962C8B-B14F-4D97-AF65-F5344CB8AC3E}">
        <p14:creationId xmlns:p14="http://schemas.microsoft.com/office/powerpoint/2010/main" val="39619421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AE4803AB-33C4-4CC8-A0D7-B84D5FE64FB6}" type="slidenum">
              <a:rPr lang="en-GB"/>
              <a:pPr>
                <a:defRPr/>
              </a:pPr>
              <a:t>‹#›</a:t>
            </a:fld>
            <a:endParaRPr lang="en-GB"/>
          </a:p>
        </p:txBody>
      </p:sp>
    </p:spTree>
    <p:extLst>
      <p:ext uri="{BB962C8B-B14F-4D97-AF65-F5344CB8AC3E}">
        <p14:creationId xmlns:p14="http://schemas.microsoft.com/office/powerpoint/2010/main" val="4335159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CEEE0637-BC1A-4A64-A2C3-D3C06269E0B3}" type="slidenum">
              <a:rPr lang="en-GB"/>
              <a:pPr>
                <a:defRPr/>
              </a:pPr>
              <a:t>‹#›</a:t>
            </a:fld>
            <a:endParaRPr lang="en-GB"/>
          </a:p>
        </p:txBody>
      </p:sp>
    </p:spTree>
    <p:extLst>
      <p:ext uri="{BB962C8B-B14F-4D97-AF65-F5344CB8AC3E}">
        <p14:creationId xmlns:p14="http://schemas.microsoft.com/office/powerpoint/2010/main" val="40816522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A31F0926-20B6-4191-A6D8-4B2566EDF9E7}" type="slidenum">
              <a:rPr lang="en-GB"/>
              <a:pPr>
                <a:defRPr/>
              </a:pPr>
              <a:t>‹#›</a:t>
            </a:fld>
            <a:endParaRPr lang="en-GB"/>
          </a:p>
        </p:txBody>
      </p:sp>
    </p:spTree>
    <p:extLst>
      <p:ext uri="{BB962C8B-B14F-4D97-AF65-F5344CB8AC3E}">
        <p14:creationId xmlns:p14="http://schemas.microsoft.com/office/powerpoint/2010/main" val="35942921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E8D4E825-DB10-4B03-8A41-67E2E6E184BD}" type="slidenum">
              <a:rPr lang="en-GB"/>
              <a:pPr>
                <a:defRPr/>
              </a:pPr>
              <a:t>‹#›</a:t>
            </a:fld>
            <a:endParaRPr lang="en-GB"/>
          </a:p>
        </p:txBody>
      </p:sp>
    </p:spTree>
    <p:extLst>
      <p:ext uri="{BB962C8B-B14F-4D97-AF65-F5344CB8AC3E}">
        <p14:creationId xmlns:p14="http://schemas.microsoft.com/office/powerpoint/2010/main" val="14960524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475200"/>
            <a:ext cx="8229600" cy="936625"/>
          </a:xfrm>
        </p:spPr>
        <p:txBody>
          <a:bodyPr/>
          <a:lstStyle/>
          <a:p>
            <a:r>
              <a:rPr lang="en-US" dirty="0" smtClean="0"/>
              <a:t>Click to edit Master title style</a:t>
            </a:r>
            <a:endParaRPr lang="en-GB" dirty="0"/>
          </a:p>
        </p:txBody>
      </p:sp>
      <p:sp>
        <p:nvSpPr>
          <p:cNvPr id="11" name="Content Placeholder 2"/>
          <p:cNvSpPr>
            <a:spLocks noGrp="1"/>
          </p:cNvSpPr>
          <p:nvPr>
            <p:ph idx="1"/>
          </p:nvPr>
        </p:nvSpPr>
        <p:spPr>
          <a:xfrm>
            <a:off x="457200" y="1764000"/>
            <a:ext cx="8229600" cy="3969256"/>
          </a:xfrm>
        </p:spPr>
        <p:txBody>
          <a:bodyPr/>
          <a:lstStyle>
            <a:lvl1pPr marL="0" indent="-342900">
              <a:buClr>
                <a:srgbClr val="0F5494"/>
              </a:buClr>
              <a:buSzPct val="120000"/>
              <a:buFont typeface="Arial" pitchFamily="34" charset="0"/>
              <a:buNone/>
              <a:defRPr/>
            </a:lvl1pPr>
            <a:lvl2pPr>
              <a:buClr>
                <a:srgbClr val="009FBA"/>
              </a:buClr>
              <a:defRPr/>
            </a:lvl2pPr>
            <a:lvl3pPr>
              <a:buFontTx/>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19" name="Rectangle 6"/>
          <p:cNvSpPr>
            <a:spLocks noGrp="1" noChangeArrowheads="1"/>
          </p:cNvSpPr>
          <p:nvPr>
            <p:ph type="sldNum" sz="quarter" idx="12"/>
          </p:nvPr>
        </p:nvSpPr>
        <p:spPr>
          <a:xfrm>
            <a:off x="6553200" y="6093296"/>
            <a:ext cx="2133600" cy="476250"/>
          </a:xfrm>
        </p:spPr>
        <p:txBody>
          <a:bodyPr/>
          <a:lstStyle>
            <a:lvl1pPr>
              <a:defRPr smtClean="0">
                <a:solidFill>
                  <a:srgbClr val="336633"/>
                </a:solidFill>
              </a:defRPr>
            </a:lvl1pPr>
          </a:lstStyle>
          <a:p>
            <a:pPr>
              <a:defRPr/>
            </a:pPr>
            <a:fld id="{2BB59E6E-B967-488E-B209-8B7FA0D7AF99}" type="slidenum">
              <a:rPr lang="en-GB"/>
              <a:pPr>
                <a:defRPr/>
              </a:pPr>
              <a:t>‹#›</a:t>
            </a:fld>
            <a:endParaRPr lang="en-GB" dirty="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81B48634-63C1-4595-A9A3-744E4F44BA07}" type="slidenum">
              <a:rPr lang="en-GB"/>
              <a:pPr>
                <a:defRPr/>
              </a:pPr>
              <a:t>‹#›</a:t>
            </a:fld>
            <a:endParaRPr lang="en-GB"/>
          </a:p>
        </p:txBody>
      </p:sp>
    </p:spTree>
    <p:extLst>
      <p:ext uri="{BB962C8B-B14F-4D97-AF65-F5344CB8AC3E}">
        <p14:creationId xmlns:p14="http://schemas.microsoft.com/office/powerpoint/2010/main" val="41176892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95860AE9-CDA6-4D72-AD17-A73436166963}" type="slidenum">
              <a:rPr lang="en-GB"/>
              <a:pPr>
                <a:defRPr/>
              </a:pPr>
              <a:t>‹#›</a:t>
            </a:fld>
            <a:endParaRPr lang="en-GB"/>
          </a:p>
        </p:txBody>
      </p:sp>
    </p:spTree>
    <p:extLst>
      <p:ext uri="{BB962C8B-B14F-4D97-AF65-F5344CB8AC3E}">
        <p14:creationId xmlns:p14="http://schemas.microsoft.com/office/powerpoint/2010/main" val="15204948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95288" y="1339850"/>
            <a:ext cx="8229600" cy="936625"/>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2492375"/>
            <a:ext cx="4038600" cy="35290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48200" y="2492375"/>
            <a:ext cx="4038600" cy="16875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4648200" y="4332288"/>
            <a:ext cx="4038600" cy="1689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Rectangle 4"/>
          <p:cNvSpPr>
            <a:spLocks noGrp="1" noChangeArrowheads="1"/>
          </p:cNvSpPr>
          <p:nvPr>
            <p:ph type="dt" sz="half" idx="10"/>
          </p:nvPr>
        </p:nvSpPr>
        <p:spPr>
          <a:ln/>
        </p:spPr>
        <p:txBody>
          <a:bodyPr/>
          <a:lstStyle>
            <a:lvl1pPr>
              <a:defRPr/>
            </a:lvl1pPr>
          </a:lstStyle>
          <a:p>
            <a:pPr>
              <a:defRPr/>
            </a:pPr>
            <a:endParaRPr lang="en-GB"/>
          </a:p>
        </p:txBody>
      </p:sp>
      <p:sp>
        <p:nvSpPr>
          <p:cNvPr id="7" name="Rectangle 5"/>
          <p:cNvSpPr>
            <a:spLocks noGrp="1" noChangeArrowheads="1"/>
          </p:cNvSpPr>
          <p:nvPr>
            <p:ph type="ftr" sz="quarter" idx="11"/>
          </p:nvPr>
        </p:nvSpPr>
        <p:spPr>
          <a:ln/>
        </p:spPr>
        <p:txBody>
          <a:bodyPr/>
          <a:lstStyle>
            <a:lvl1pPr>
              <a:defRPr/>
            </a:lvl1pPr>
          </a:lstStyle>
          <a:p>
            <a:pPr>
              <a:defRPr/>
            </a:pPr>
            <a:endParaRPr lang="en-GB"/>
          </a:p>
        </p:txBody>
      </p:sp>
      <p:sp>
        <p:nvSpPr>
          <p:cNvPr id="8" name="Rectangle 6"/>
          <p:cNvSpPr>
            <a:spLocks noGrp="1" noChangeArrowheads="1"/>
          </p:cNvSpPr>
          <p:nvPr>
            <p:ph type="sldNum" sz="quarter" idx="12"/>
          </p:nvPr>
        </p:nvSpPr>
        <p:spPr>
          <a:ln/>
        </p:spPr>
        <p:txBody>
          <a:bodyPr/>
          <a:lstStyle>
            <a:lvl1pPr>
              <a:defRPr/>
            </a:lvl1pPr>
          </a:lstStyle>
          <a:p>
            <a:pPr>
              <a:defRPr/>
            </a:pPr>
            <a:fld id="{C584C471-8ED1-4FE6-8088-AA223C6653A2}" type="slidenum">
              <a:rPr lang="en-GB"/>
              <a:pPr>
                <a:defRPr/>
              </a:pPr>
              <a:t>‹#›</a:t>
            </a:fld>
            <a:endParaRPr lang="en-GB"/>
          </a:p>
        </p:txBody>
      </p:sp>
    </p:spTree>
    <p:extLst>
      <p:ext uri="{BB962C8B-B14F-4D97-AF65-F5344CB8AC3E}">
        <p14:creationId xmlns:p14="http://schemas.microsoft.com/office/powerpoint/2010/main" val="35242242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2000" b="1">
                <a:solidFill>
                  <a:srgbClr val="FFD624"/>
                </a:solidFill>
                <a:latin typeface="Verdana" pitchFamily="34" charset="0"/>
                <a:cs typeface="Arial" charset="0"/>
              </a:defRPr>
            </a:lvl1pPr>
            <a:lvl2pPr marL="742950" indent="-285750" defTabSz="457200" eaLnBrk="0" hangingPunct="0">
              <a:defRPr sz="2000" b="1">
                <a:solidFill>
                  <a:srgbClr val="FFD624"/>
                </a:solidFill>
                <a:latin typeface="Verdana" pitchFamily="34" charset="0"/>
                <a:cs typeface="Arial" charset="0"/>
              </a:defRPr>
            </a:lvl2pPr>
            <a:lvl3pPr marL="1143000" indent="-228600" defTabSz="457200" eaLnBrk="0" hangingPunct="0">
              <a:defRPr sz="2000" b="1">
                <a:solidFill>
                  <a:srgbClr val="FFD624"/>
                </a:solidFill>
                <a:latin typeface="Verdana" pitchFamily="34" charset="0"/>
                <a:cs typeface="Arial" charset="0"/>
              </a:defRPr>
            </a:lvl3pPr>
            <a:lvl4pPr marL="1600200" indent="-228600" defTabSz="457200" eaLnBrk="0" hangingPunct="0">
              <a:defRPr sz="2000" b="1">
                <a:solidFill>
                  <a:srgbClr val="FFD624"/>
                </a:solidFill>
                <a:latin typeface="Verdana" pitchFamily="34" charset="0"/>
                <a:cs typeface="Arial" charset="0"/>
              </a:defRPr>
            </a:lvl4pPr>
            <a:lvl5pPr marL="2057400" indent="-228600" defTabSz="457200" eaLnBrk="0" hangingPunct="0">
              <a:defRPr sz="2000" b="1">
                <a:solidFill>
                  <a:srgbClr val="FFD624"/>
                </a:solidFill>
                <a:latin typeface="Verdana" pitchFamily="34" charset="0"/>
                <a:cs typeface="Arial" charset="0"/>
              </a:defRPr>
            </a:lvl5pPr>
            <a:lvl6pPr marL="2514600" indent="-228600" defTabSz="457200" eaLnBrk="0" fontAlgn="base" hangingPunct="0">
              <a:spcBef>
                <a:spcPct val="0"/>
              </a:spcBef>
              <a:spcAft>
                <a:spcPct val="0"/>
              </a:spcAft>
              <a:defRPr sz="2000" b="1">
                <a:solidFill>
                  <a:srgbClr val="FFD624"/>
                </a:solidFill>
                <a:latin typeface="Verdana" pitchFamily="34" charset="0"/>
                <a:cs typeface="Arial" charset="0"/>
              </a:defRPr>
            </a:lvl6pPr>
            <a:lvl7pPr marL="2971800" indent="-228600" defTabSz="457200" eaLnBrk="0" fontAlgn="base" hangingPunct="0">
              <a:spcBef>
                <a:spcPct val="0"/>
              </a:spcBef>
              <a:spcAft>
                <a:spcPct val="0"/>
              </a:spcAft>
              <a:defRPr sz="2000" b="1">
                <a:solidFill>
                  <a:srgbClr val="FFD624"/>
                </a:solidFill>
                <a:latin typeface="Verdana" pitchFamily="34" charset="0"/>
                <a:cs typeface="Arial" charset="0"/>
              </a:defRPr>
            </a:lvl7pPr>
            <a:lvl8pPr marL="3429000" indent="-228600" defTabSz="457200" eaLnBrk="0" fontAlgn="base" hangingPunct="0">
              <a:spcBef>
                <a:spcPct val="0"/>
              </a:spcBef>
              <a:spcAft>
                <a:spcPct val="0"/>
              </a:spcAft>
              <a:defRPr sz="2000" b="1">
                <a:solidFill>
                  <a:srgbClr val="FFD624"/>
                </a:solidFill>
                <a:latin typeface="Verdana" pitchFamily="34" charset="0"/>
                <a:cs typeface="Arial" charset="0"/>
              </a:defRPr>
            </a:lvl8pPr>
            <a:lvl9pPr marL="3886200" indent="-228600" defTabSz="457200" eaLnBrk="0" fontAlgn="base" hangingPunct="0">
              <a:spcBef>
                <a:spcPct val="0"/>
              </a:spcBef>
              <a:spcAft>
                <a:spcPct val="0"/>
              </a:spcAft>
              <a:defRPr sz="2000" b="1">
                <a:solidFill>
                  <a:srgbClr val="FFD624"/>
                </a:solidFill>
                <a:latin typeface="Verdana" pitchFamily="34" charset="0"/>
                <a:cs typeface="Arial" charset="0"/>
              </a:defRPr>
            </a:lvl9pPr>
          </a:lstStyle>
          <a:p>
            <a:pPr algn="ctr" eaLnBrk="1" hangingPunct="1">
              <a:defRPr/>
            </a:pPr>
            <a:endParaRPr lang="en-US" altLang="en-US" sz="1800" b="0" smtClean="0">
              <a:solidFill>
                <a:srgbClr val="FFFFFF"/>
              </a:solidFill>
            </a:endParaRPr>
          </a:p>
        </p:txBody>
      </p:sp>
      <p:pic>
        <p:nvPicPr>
          <p:cNvPr id="5"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4968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pPr lvl="0"/>
            <a:r>
              <a:rPr lang="fr-BE" noProof="0" smtClean="0"/>
              <a:t>Title</a:t>
            </a:r>
            <a:endParaRPr lang="en-GB" noProof="0" smtClean="0"/>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pPr lvl="0"/>
            <a:r>
              <a:rPr lang="fr-BE" noProof="0" smtClean="0"/>
              <a:t>Subtitle</a:t>
            </a:r>
            <a:endParaRPr lang="en-GB" noProof="0" smtClean="0"/>
          </a:p>
        </p:txBody>
      </p:sp>
      <p:sp>
        <p:nvSpPr>
          <p:cNvPr id="7" name="Rectangle 6"/>
          <p:cNvSpPr>
            <a:spLocks noGrp="1" noChangeArrowheads="1"/>
          </p:cNvSpPr>
          <p:nvPr>
            <p:ph type="dt" sz="half" idx="10"/>
          </p:nvPr>
        </p:nvSpPr>
        <p:spPr/>
        <p:txBody>
          <a:bodyPr/>
          <a:lstStyle>
            <a:lvl1pPr>
              <a:defRPr sz="1200" b="1">
                <a:solidFill>
                  <a:srgbClr val="FFFFFF"/>
                </a:solidFill>
                <a:latin typeface="+mn-lt"/>
              </a:defRPr>
            </a:lvl1pPr>
          </a:lstStyle>
          <a:p>
            <a:pPr>
              <a:defRPr/>
            </a:pPr>
            <a:endParaRPr lang="en-GB"/>
          </a:p>
        </p:txBody>
      </p:sp>
      <p:sp>
        <p:nvSpPr>
          <p:cNvPr id="8" name="Rectangle 7"/>
          <p:cNvSpPr>
            <a:spLocks noGrp="1" noChangeArrowheads="1"/>
          </p:cNvSpPr>
          <p:nvPr>
            <p:ph type="ftr" sz="quarter" idx="11"/>
          </p:nvPr>
        </p:nvSpPr>
        <p:spPr/>
        <p:txBody>
          <a:bodyPr/>
          <a:lstStyle>
            <a:lvl1pPr>
              <a:defRPr>
                <a:solidFill>
                  <a:srgbClr val="FFFFFF"/>
                </a:solidFill>
                <a:latin typeface="+mn-lt"/>
              </a:defRPr>
            </a:lvl1pPr>
          </a:lstStyle>
          <a:p>
            <a:pPr>
              <a:defRPr/>
            </a:pPr>
            <a:endParaRPr lang="en-GB"/>
          </a:p>
        </p:txBody>
      </p:sp>
      <p:sp>
        <p:nvSpPr>
          <p:cNvPr id="9" name="Rectangle 8"/>
          <p:cNvSpPr>
            <a:spLocks noGrp="1" noChangeArrowheads="1"/>
          </p:cNvSpPr>
          <p:nvPr>
            <p:ph type="sldNum" sz="quarter" idx="12"/>
          </p:nvPr>
        </p:nvSpPr>
        <p:spPr/>
        <p:txBody>
          <a:bodyPr/>
          <a:lstStyle>
            <a:lvl1pPr>
              <a:defRPr>
                <a:solidFill>
                  <a:srgbClr val="FFFFFF"/>
                </a:solidFill>
                <a:latin typeface="+mn-lt"/>
              </a:defRPr>
            </a:lvl1pPr>
          </a:lstStyle>
          <a:p>
            <a:pPr>
              <a:defRPr/>
            </a:pPr>
            <a:fld id="{2AEDA38B-A626-481E-BFAD-D89A4A0FCE29}" type="slidenum">
              <a:rPr lang="en-GB"/>
              <a:pPr>
                <a:defRPr/>
              </a:pPr>
              <a:t>‹#›</a:t>
            </a:fld>
            <a:endParaRPr lang="en-GB"/>
          </a:p>
        </p:txBody>
      </p:sp>
    </p:spTree>
    <p:extLst>
      <p:ext uri="{BB962C8B-B14F-4D97-AF65-F5344CB8AC3E}">
        <p14:creationId xmlns:p14="http://schemas.microsoft.com/office/powerpoint/2010/main" val="21954563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57D13BBC-3826-4593-8EBC-C1621D208CC4}" type="slidenum">
              <a:rPr lang="en-GB"/>
              <a:pPr>
                <a:defRPr/>
              </a:pPr>
              <a:t>‹#›</a:t>
            </a:fld>
            <a:endParaRPr lang="en-GB"/>
          </a:p>
        </p:txBody>
      </p:sp>
    </p:spTree>
    <p:extLst>
      <p:ext uri="{BB962C8B-B14F-4D97-AF65-F5344CB8AC3E}">
        <p14:creationId xmlns:p14="http://schemas.microsoft.com/office/powerpoint/2010/main" val="20860590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EA7A851-73F2-46DF-BA83-5A92371D6E2E}" type="slidenum">
              <a:rPr lang="en-GB"/>
              <a:pPr>
                <a:defRPr/>
              </a:pPr>
              <a:t>‹#›</a:t>
            </a:fld>
            <a:endParaRPr lang="en-GB"/>
          </a:p>
        </p:txBody>
      </p:sp>
    </p:spTree>
    <p:extLst>
      <p:ext uri="{BB962C8B-B14F-4D97-AF65-F5344CB8AC3E}">
        <p14:creationId xmlns:p14="http://schemas.microsoft.com/office/powerpoint/2010/main" val="20535576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91AD9EDC-9B5D-45FB-9187-A4A2A7D1C745}" type="slidenum">
              <a:rPr lang="en-GB"/>
              <a:pPr>
                <a:defRPr/>
              </a:pPr>
              <a:t>‹#›</a:t>
            </a:fld>
            <a:endParaRPr lang="en-GB"/>
          </a:p>
        </p:txBody>
      </p:sp>
    </p:spTree>
    <p:extLst>
      <p:ext uri="{BB962C8B-B14F-4D97-AF65-F5344CB8AC3E}">
        <p14:creationId xmlns:p14="http://schemas.microsoft.com/office/powerpoint/2010/main" val="181509958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2E0E0F2D-B715-4B84-B9FD-32CA8D92BC6F}" type="slidenum">
              <a:rPr lang="en-GB"/>
              <a:pPr>
                <a:defRPr/>
              </a:pPr>
              <a:t>‹#›</a:t>
            </a:fld>
            <a:endParaRPr lang="en-GB"/>
          </a:p>
        </p:txBody>
      </p:sp>
    </p:spTree>
    <p:extLst>
      <p:ext uri="{BB962C8B-B14F-4D97-AF65-F5344CB8AC3E}">
        <p14:creationId xmlns:p14="http://schemas.microsoft.com/office/powerpoint/2010/main" val="31145315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D3A115CF-AE16-4F5C-A266-993ACC768022}" type="slidenum">
              <a:rPr lang="en-GB"/>
              <a:pPr>
                <a:defRPr/>
              </a:pPr>
              <a:t>‹#›</a:t>
            </a:fld>
            <a:endParaRPr lang="en-GB"/>
          </a:p>
        </p:txBody>
      </p:sp>
    </p:spTree>
    <p:extLst>
      <p:ext uri="{BB962C8B-B14F-4D97-AF65-F5344CB8AC3E}">
        <p14:creationId xmlns:p14="http://schemas.microsoft.com/office/powerpoint/2010/main" val="39475577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27C41808-DA2A-471F-B2D1-E0CBF8AF9B61}" type="slidenum">
              <a:rPr lang="en-GB"/>
              <a:pPr>
                <a:defRPr/>
              </a:pPr>
              <a:t>‹#›</a:t>
            </a:fld>
            <a:endParaRPr lang="en-GB"/>
          </a:p>
        </p:txBody>
      </p:sp>
    </p:spTree>
    <p:extLst>
      <p:ext uri="{BB962C8B-B14F-4D97-AF65-F5344CB8AC3E}">
        <p14:creationId xmlns:p14="http://schemas.microsoft.com/office/powerpoint/2010/main" val="1606966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3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motto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s://europa.eu/eyd2015/sites/default/files/toolkit/eyd-visual-identity/eyd-emblem-3lines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59633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74604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313B7F99-6EFD-4BB2-80BB-B062590C1C86}" type="slidenum">
              <a:rPr lang="en-GB"/>
              <a:pPr>
                <a:defRPr/>
              </a:pPr>
              <a:t>‹#›</a:t>
            </a:fld>
            <a:endParaRPr lang="en-GB"/>
          </a:p>
        </p:txBody>
      </p:sp>
    </p:spTree>
    <p:extLst>
      <p:ext uri="{BB962C8B-B14F-4D97-AF65-F5344CB8AC3E}">
        <p14:creationId xmlns:p14="http://schemas.microsoft.com/office/powerpoint/2010/main" val="42442322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3CC0726A-2403-47D0-821C-C759D5EE5A4D}" type="slidenum">
              <a:rPr lang="en-GB"/>
              <a:pPr>
                <a:defRPr/>
              </a:pPr>
              <a:t>‹#›</a:t>
            </a:fld>
            <a:endParaRPr lang="en-GB"/>
          </a:p>
        </p:txBody>
      </p:sp>
    </p:spTree>
    <p:extLst>
      <p:ext uri="{BB962C8B-B14F-4D97-AF65-F5344CB8AC3E}">
        <p14:creationId xmlns:p14="http://schemas.microsoft.com/office/powerpoint/2010/main" val="99814988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09856D0E-928E-4293-813D-48334AC92AD6}" type="slidenum">
              <a:rPr lang="en-GB"/>
              <a:pPr>
                <a:defRPr/>
              </a:pPr>
              <a:t>‹#›</a:t>
            </a:fld>
            <a:endParaRPr lang="en-GB"/>
          </a:p>
        </p:txBody>
      </p:sp>
    </p:spTree>
    <p:extLst>
      <p:ext uri="{BB962C8B-B14F-4D97-AF65-F5344CB8AC3E}">
        <p14:creationId xmlns:p14="http://schemas.microsoft.com/office/powerpoint/2010/main" val="24110610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8B14AEF-81DA-481A-A019-FFCF8B623B31}" type="slidenum">
              <a:rPr lang="en-GB"/>
              <a:pPr>
                <a:defRPr/>
              </a:pPr>
              <a:t>‹#›</a:t>
            </a:fld>
            <a:endParaRPr lang="en-GB"/>
          </a:p>
        </p:txBody>
      </p:sp>
    </p:spTree>
    <p:extLst>
      <p:ext uri="{BB962C8B-B14F-4D97-AF65-F5344CB8AC3E}">
        <p14:creationId xmlns:p14="http://schemas.microsoft.com/office/powerpoint/2010/main" val="41233087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95288" y="1339850"/>
            <a:ext cx="8229600" cy="936625"/>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2492375"/>
            <a:ext cx="4038600" cy="35290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48200" y="2492375"/>
            <a:ext cx="4038600" cy="16875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4648200" y="4332288"/>
            <a:ext cx="4038600" cy="1689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Rectangle 4"/>
          <p:cNvSpPr>
            <a:spLocks noGrp="1" noChangeArrowheads="1"/>
          </p:cNvSpPr>
          <p:nvPr>
            <p:ph type="dt" sz="half" idx="10"/>
          </p:nvPr>
        </p:nvSpPr>
        <p:spPr>
          <a:ln/>
        </p:spPr>
        <p:txBody>
          <a:bodyPr/>
          <a:lstStyle>
            <a:lvl1pPr>
              <a:defRPr/>
            </a:lvl1pPr>
          </a:lstStyle>
          <a:p>
            <a:pPr>
              <a:defRPr/>
            </a:pPr>
            <a:endParaRPr lang="en-GB"/>
          </a:p>
        </p:txBody>
      </p:sp>
      <p:sp>
        <p:nvSpPr>
          <p:cNvPr id="7" name="Rectangle 5"/>
          <p:cNvSpPr>
            <a:spLocks noGrp="1" noChangeArrowheads="1"/>
          </p:cNvSpPr>
          <p:nvPr>
            <p:ph type="ftr" sz="quarter" idx="11"/>
          </p:nvPr>
        </p:nvSpPr>
        <p:spPr>
          <a:ln/>
        </p:spPr>
        <p:txBody>
          <a:bodyPr/>
          <a:lstStyle>
            <a:lvl1pPr>
              <a:defRPr/>
            </a:lvl1pPr>
          </a:lstStyle>
          <a:p>
            <a:pPr>
              <a:defRPr/>
            </a:pPr>
            <a:endParaRPr lang="en-GB"/>
          </a:p>
        </p:txBody>
      </p:sp>
      <p:sp>
        <p:nvSpPr>
          <p:cNvPr id="8" name="Rectangle 6"/>
          <p:cNvSpPr>
            <a:spLocks noGrp="1" noChangeArrowheads="1"/>
          </p:cNvSpPr>
          <p:nvPr>
            <p:ph type="sldNum" sz="quarter" idx="12"/>
          </p:nvPr>
        </p:nvSpPr>
        <p:spPr>
          <a:ln/>
        </p:spPr>
        <p:txBody>
          <a:bodyPr/>
          <a:lstStyle>
            <a:lvl1pPr>
              <a:defRPr/>
            </a:lvl1pPr>
          </a:lstStyle>
          <a:p>
            <a:pPr>
              <a:defRPr/>
            </a:pPr>
            <a:fld id="{32CD6997-34AC-4955-9B10-B50A2E92B7F1}" type="slidenum">
              <a:rPr lang="en-GB"/>
              <a:pPr>
                <a:defRPr/>
              </a:pPr>
              <a:t>‹#›</a:t>
            </a:fld>
            <a:endParaRPr lang="en-GB"/>
          </a:p>
        </p:txBody>
      </p:sp>
    </p:spTree>
    <p:extLst>
      <p:ext uri="{BB962C8B-B14F-4D97-AF65-F5344CB8AC3E}">
        <p14:creationId xmlns:p14="http://schemas.microsoft.com/office/powerpoint/2010/main" val="111318109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4" name="Rectangle 9"/>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2000" b="1">
                <a:solidFill>
                  <a:srgbClr val="FFD624"/>
                </a:solidFill>
                <a:latin typeface="Verdana" pitchFamily="34" charset="0"/>
                <a:cs typeface="Arial" pitchFamily="34" charset="0"/>
              </a:defRPr>
            </a:lvl1pPr>
            <a:lvl2pPr marL="742950" indent="-285750" defTabSz="457200" eaLnBrk="0" hangingPunct="0">
              <a:defRPr sz="2000" b="1">
                <a:solidFill>
                  <a:srgbClr val="FFD624"/>
                </a:solidFill>
                <a:latin typeface="Verdana" pitchFamily="34" charset="0"/>
                <a:cs typeface="Arial" pitchFamily="34" charset="0"/>
              </a:defRPr>
            </a:lvl2pPr>
            <a:lvl3pPr marL="1143000" indent="-228600" defTabSz="457200" eaLnBrk="0" hangingPunct="0">
              <a:defRPr sz="2000" b="1">
                <a:solidFill>
                  <a:srgbClr val="FFD624"/>
                </a:solidFill>
                <a:latin typeface="Verdana" pitchFamily="34" charset="0"/>
                <a:cs typeface="Arial" pitchFamily="34" charset="0"/>
              </a:defRPr>
            </a:lvl3pPr>
            <a:lvl4pPr marL="1600200" indent="-228600" defTabSz="457200" eaLnBrk="0" hangingPunct="0">
              <a:defRPr sz="2000" b="1">
                <a:solidFill>
                  <a:srgbClr val="FFD624"/>
                </a:solidFill>
                <a:latin typeface="Verdana" pitchFamily="34" charset="0"/>
                <a:cs typeface="Arial" pitchFamily="34" charset="0"/>
              </a:defRPr>
            </a:lvl4pPr>
            <a:lvl5pPr marL="2057400" indent="-228600" defTabSz="457200" eaLnBrk="0" hangingPunct="0">
              <a:defRPr sz="2000" b="1">
                <a:solidFill>
                  <a:srgbClr val="FFD624"/>
                </a:solidFill>
                <a:latin typeface="Verdana" pitchFamily="34" charset="0"/>
                <a:cs typeface="Arial" pitchFamily="34" charset="0"/>
              </a:defRPr>
            </a:lvl5pPr>
            <a:lvl6pPr marL="2514600" indent="-228600" defTabSz="457200" eaLnBrk="0" fontAlgn="base" hangingPunct="0">
              <a:spcBef>
                <a:spcPct val="0"/>
              </a:spcBef>
              <a:spcAft>
                <a:spcPct val="0"/>
              </a:spcAft>
              <a:defRPr sz="2000" b="1">
                <a:solidFill>
                  <a:srgbClr val="FFD624"/>
                </a:solidFill>
                <a:latin typeface="Verdana" pitchFamily="34" charset="0"/>
                <a:cs typeface="Arial" pitchFamily="34" charset="0"/>
              </a:defRPr>
            </a:lvl6pPr>
            <a:lvl7pPr marL="2971800" indent="-228600" defTabSz="457200" eaLnBrk="0" fontAlgn="base" hangingPunct="0">
              <a:spcBef>
                <a:spcPct val="0"/>
              </a:spcBef>
              <a:spcAft>
                <a:spcPct val="0"/>
              </a:spcAft>
              <a:defRPr sz="2000" b="1">
                <a:solidFill>
                  <a:srgbClr val="FFD624"/>
                </a:solidFill>
                <a:latin typeface="Verdana" pitchFamily="34" charset="0"/>
                <a:cs typeface="Arial" pitchFamily="34" charset="0"/>
              </a:defRPr>
            </a:lvl7pPr>
            <a:lvl8pPr marL="3429000" indent="-228600" defTabSz="457200" eaLnBrk="0" fontAlgn="base" hangingPunct="0">
              <a:spcBef>
                <a:spcPct val="0"/>
              </a:spcBef>
              <a:spcAft>
                <a:spcPct val="0"/>
              </a:spcAft>
              <a:defRPr sz="2000" b="1">
                <a:solidFill>
                  <a:srgbClr val="FFD624"/>
                </a:solidFill>
                <a:latin typeface="Verdana" pitchFamily="34" charset="0"/>
                <a:cs typeface="Arial" pitchFamily="34" charset="0"/>
              </a:defRPr>
            </a:lvl8pPr>
            <a:lvl9pPr marL="3886200" indent="-228600" defTabSz="457200" eaLnBrk="0" fontAlgn="base" hangingPunct="0">
              <a:spcBef>
                <a:spcPct val="0"/>
              </a:spcBef>
              <a:spcAft>
                <a:spcPct val="0"/>
              </a:spcAft>
              <a:defRPr sz="2000" b="1">
                <a:solidFill>
                  <a:srgbClr val="FFD624"/>
                </a:solidFill>
                <a:latin typeface="Verdana" pitchFamily="34" charset="0"/>
                <a:cs typeface="Arial" pitchFamily="34" charset="0"/>
              </a:defRPr>
            </a:lvl9pPr>
          </a:lstStyle>
          <a:p>
            <a:pPr algn="ctr" eaLnBrk="1" hangingPunct="1">
              <a:defRPr/>
            </a:pPr>
            <a:endParaRPr lang="en-US" altLang="en-US" sz="1800" b="0" smtClean="0">
              <a:solidFill>
                <a:srgbClr val="FFFFFF"/>
              </a:solidFill>
            </a:endParaRPr>
          </a:p>
        </p:txBody>
      </p:sp>
      <p:pic>
        <p:nvPicPr>
          <p:cNvPr id="5"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4968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6"/>
          <p:cNvSpPr/>
          <p:nvPr/>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r>
              <a:rPr lang="fr-BE"/>
              <a:t>Title</a:t>
            </a:r>
            <a:endParaRPr lang="en-GB"/>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r>
              <a:rPr lang="fr-BE"/>
              <a:t>Subtitle</a:t>
            </a:r>
            <a:endParaRPr lang="en-GB"/>
          </a:p>
        </p:txBody>
      </p:sp>
      <p:sp>
        <p:nvSpPr>
          <p:cNvPr id="7" name="Rectangle 12"/>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solidFill>
                <a:srgbClr val="FFFFFF"/>
              </a:solidFill>
            </a:endParaRPr>
          </a:p>
        </p:txBody>
      </p:sp>
      <p:sp>
        <p:nvSpPr>
          <p:cNvPr id="8" name="Rectangle 13"/>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solidFill>
                <a:srgbClr val="FFFFFF"/>
              </a:solidFill>
            </a:endParaRPr>
          </a:p>
        </p:txBody>
      </p:sp>
      <p:sp>
        <p:nvSpPr>
          <p:cNvPr id="9" name="Rectangle 15"/>
          <p:cNvSpPr>
            <a:spLocks noGrp="1" noChangeArrowheads="1"/>
          </p:cNvSpPr>
          <p:nvPr>
            <p:ph type="sldNum" sz="quarter" idx="12"/>
          </p:nvPr>
        </p:nvSpPr>
        <p:spPr/>
        <p:txBody>
          <a:bodyPr/>
          <a:lstStyle>
            <a:lvl1pPr>
              <a:defRPr>
                <a:solidFill>
                  <a:schemeClr val="bg1"/>
                </a:solidFill>
                <a:latin typeface="Verdana" panose="020B0604030504040204" pitchFamily="34" charset="0"/>
              </a:defRPr>
            </a:lvl1pPr>
          </a:lstStyle>
          <a:p>
            <a:fld id="{16B0413A-D589-4A7B-AD43-2F4E87F42DC6}" type="slidenum">
              <a:rPr lang="en-GB" altLang="es-ES">
                <a:solidFill>
                  <a:srgbClr val="FFFFFF"/>
                </a:solidFill>
              </a:rPr>
              <a:pPr/>
              <a:t>‹#›</a:t>
            </a:fld>
            <a:endParaRPr lang="en-GB" altLang="es-ES">
              <a:solidFill>
                <a:srgbClr val="FFFFFF"/>
              </a:solidFill>
            </a:endParaRPr>
          </a:p>
        </p:txBody>
      </p:sp>
    </p:spTree>
    <p:extLst>
      <p:ext uri="{BB962C8B-B14F-4D97-AF65-F5344CB8AC3E}">
        <p14:creationId xmlns:p14="http://schemas.microsoft.com/office/powerpoint/2010/main" val="232428161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A1A28F5C-B505-4B2B-B726-893A1C9ECE3F}" type="slidenum">
              <a:rPr lang="en-GB" altLang="es-ES">
                <a:solidFill>
                  <a:srgbClr val="000000"/>
                </a:solidFill>
              </a:rPr>
              <a:pPr/>
              <a:t>‹#›</a:t>
            </a:fld>
            <a:endParaRPr lang="en-GB" altLang="es-ES">
              <a:solidFill>
                <a:srgbClr val="000000"/>
              </a:solidFill>
            </a:endParaRPr>
          </a:p>
        </p:txBody>
      </p:sp>
    </p:spTree>
    <p:extLst>
      <p:ext uri="{BB962C8B-B14F-4D97-AF65-F5344CB8AC3E}">
        <p14:creationId xmlns:p14="http://schemas.microsoft.com/office/powerpoint/2010/main" val="1731505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029DBCCD-C478-408A-8156-065880F40905}" type="slidenum">
              <a:rPr lang="en-GB" altLang="es-ES">
                <a:solidFill>
                  <a:srgbClr val="000000"/>
                </a:solidFill>
              </a:rPr>
              <a:pPr/>
              <a:t>‹#›</a:t>
            </a:fld>
            <a:endParaRPr lang="en-GB" altLang="es-ES">
              <a:solidFill>
                <a:srgbClr val="000000"/>
              </a:solidFill>
            </a:endParaRPr>
          </a:p>
        </p:txBody>
      </p:sp>
    </p:spTree>
    <p:extLst>
      <p:ext uri="{BB962C8B-B14F-4D97-AF65-F5344CB8AC3E}">
        <p14:creationId xmlns:p14="http://schemas.microsoft.com/office/powerpoint/2010/main" val="87361529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3909723C-64B0-475E-A8C1-86AD2576B85E}" type="slidenum">
              <a:rPr lang="en-GB" altLang="es-ES">
                <a:solidFill>
                  <a:srgbClr val="000000"/>
                </a:solidFill>
              </a:rPr>
              <a:pPr/>
              <a:t>‹#›</a:t>
            </a:fld>
            <a:endParaRPr lang="en-GB" altLang="es-ES">
              <a:solidFill>
                <a:srgbClr val="000000"/>
              </a:solidFill>
            </a:endParaRPr>
          </a:p>
        </p:txBody>
      </p:sp>
    </p:spTree>
    <p:extLst>
      <p:ext uri="{BB962C8B-B14F-4D97-AF65-F5344CB8AC3E}">
        <p14:creationId xmlns:p14="http://schemas.microsoft.com/office/powerpoint/2010/main" val="20719297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C2FBB1E2-08C6-484B-A6D2-E040E91915DD}" type="slidenum">
              <a:rPr lang="en-GB" altLang="es-ES">
                <a:solidFill>
                  <a:srgbClr val="000000"/>
                </a:solidFill>
              </a:rPr>
              <a:pPr/>
              <a:t>‹#›</a:t>
            </a:fld>
            <a:endParaRPr lang="en-GB" altLang="es-ES">
              <a:solidFill>
                <a:srgbClr val="000000"/>
              </a:solidFill>
            </a:endParaRPr>
          </a:p>
        </p:txBody>
      </p:sp>
    </p:spTree>
    <p:extLst>
      <p:ext uri="{BB962C8B-B14F-4D97-AF65-F5344CB8AC3E}">
        <p14:creationId xmlns:p14="http://schemas.microsoft.com/office/powerpoint/2010/main" val="2455209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4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motto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europa.eu/eyd2015/sites/default/files/toolkit/eyd-visual-identity/eyd-emblem-3lines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59494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561691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7799ECB4-90C0-4DD5-9E7A-FFD72EAB2F6A}" type="slidenum">
              <a:rPr lang="en-GB" altLang="es-ES">
                <a:solidFill>
                  <a:srgbClr val="000000"/>
                </a:solidFill>
              </a:rPr>
              <a:pPr/>
              <a:t>‹#›</a:t>
            </a:fld>
            <a:endParaRPr lang="en-GB" altLang="es-ES">
              <a:solidFill>
                <a:srgbClr val="000000"/>
              </a:solidFill>
            </a:endParaRPr>
          </a:p>
        </p:txBody>
      </p:sp>
    </p:spTree>
    <p:extLst>
      <p:ext uri="{BB962C8B-B14F-4D97-AF65-F5344CB8AC3E}">
        <p14:creationId xmlns:p14="http://schemas.microsoft.com/office/powerpoint/2010/main" val="11479247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DF273EAA-4B24-42F0-8F4C-F8B81BA84C2D}" type="slidenum">
              <a:rPr lang="en-GB" altLang="es-ES">
                <a:solidFill>
                  <a:srgbClr val="000000"/>
                </a:solidFill>
              </a:rPr>
              <a:pPr/>
              <a:t>‹#›</a:t>
            </a:fld>
            <a:endParaRPr lang="en-GB" altLang="es-ES">
              <a:solidFill>
                <a:srgbClr val="000000"/>
              </a:solidFill>
            </a:endParaRPr>
          </a:p>
        </p:txBody>
      </p:sp>
    </p:spTree>
    <p:extLst>
      <p:ext uri="{BB962C8B-B14F-4D97-AF65-F5344CB8AC3E}">
        <p14:creationId xmlns:p14="http://schemas.microsoft.com/office/powerpoint/2010/main" val="178095609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3C735FC5-3392-4551-8DA0-AE96DC63BD80}" type="slidenum">
              <a:rPr lang="en-GB" altLang="es-ES">
                <a:solidFill>
                  <a:srgbClr val="000000"/>
                </a:solidFill>
              </a:rPr>
              <a:pPr/>
              <a:t>‹#›</a:t>
            </a:fld>
            <a:endParaRPr lang="en-GB" altLang="es-ES">
              <a:solidFill>
                <a:srgbClr val="000000"/>
              </a:solidFill>
            </a:endParaRPr>
          </a:p>
        </p:txBody>
      </p:sp>
    </p:spTree>
    <p:extLst>
      <p:ext uri="{BB962C8B-B14F-4D97-AF65-F5344CB8AC3E}">
        <p14:creationId xmlns:p14="http://schemas.microsoft.com/office/powerpoint/2010/main" val="429232583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46A73CA3-982D-4EFB-9C9E-0BF0B5455DB6}" type="slidenum">
              <a:rPr lang="en-GB" altLang="es-ES">
                <a:solidFill>
                  <a:srgbClr val="000000"/>
                </a:solidFill>
              </a:rPr>
              <a:pPr/>
              <a:t>‹#›</a:t>
            </a:fld>
            <a:endParaRPr lang="en-GB" altLang="es-ES">
              <a:solidFill>
                <a:srgbClr val="000000"/>
              </a:solidFill>
            </a:endParaRPr>
          </a:p>
        </p:txBody>
      </p:sp>
    </p:spTree>
    <p:extLst>
      <p:ext uri="{BB962C8B-B14F-4D97-AF65-F5344CB8AC3E}">
        <p14:creationId xmlns:p14="http://schemas.microsoft.com/office/powerpoint/2010/main" val="171239603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E9BDBAA-1A7F-49B7-8CAD-D36EFF148121}" type="slidenum">
              <a:rPr lang="en-GB" altLang="es-ES">
                <a:solidFill>
                  <a:srgbClr val="000000"/>
                </a:solidFill>
              </a:rPr>
              <a:pPr/>
              <a:t>‹#›</a:t>
            </a:fld>
            <a:endParaRPr lang="en-GB" altLang="es-ES">
              <a:solidFill>
                <a:srgbClr val="000000"/>
              </a:solidFill>
            </a:endParaRPr>
          </a:p>
        </p:txBody>
      </p:sp>
    </p:spTree>
    <p:extLst>
      <p:ext uri="{BB962C8B-B14F-4D97-AF65-F5344CB8AC3E}">
        <p14:creationId xmlns:p14="http://schemas.microsoft.com/office/powerpoint/2010/main" val="157841280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15113" y="1339850"/>
            <a:ext cx="2071687" cy="4681538"/>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395288" y="1339850"/>
            <a:ext cx="6067425" cy="46815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BABF68B-23C0-4E93-9042-CA1E52A2AB56}" type="slidenum">
              <a:rPr lang="en-GB" altLang="es-ES">
                <a:solidFill>
                  <a:srgbClr val="000000"/>
                </a:solidFill>
              </a:rPr>
              <a:pPr/>
              <a:t>‹#›</a:t>
            </a:fld>
            <a:endParaRPr lang="en-GB" altLang="es-ES">
              <a:solidFill>
                <a:srgbClr val="000000"/>
              </a:solidFill>
            </a:endParaRPr>
          </a:p>
        </p:txBody>
      </p:sp>
    </p:spTree>
    <p:extLst>
      <p:ext uri="{BB962C8B-B14F-4D97-AF65-F5344CB8AC3E}">
        <p14:creationId xmlns:p14="http://schemas.microsoft.com/office/powerpoint/2010/main" val="150354582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xAndTwoObj" preserve="1">
  <p:cSld name="Título, texto y 2 objetos">
    <p:spTree>
      <p:nvGrpSpPr>
        <p:cNvPr id="1" name=""/>
        <p:cNvGrpSpPr/>
        <p:nvPr/>
      </p:nvGrpSpPr>
      <p:grpSpPr>
        <a:xfrm>
          <a:off x="0" y="0"/>
          <a:ext cx="0" cy="0"/>
          <a:chOff x="0" y="0"/>
          <a:chExt cx="0" cy="0"/>
        </a:xfrm>
      </p:grpSpPr>
      <p:sp>
        <p:nvSpPr>
          <p:cNvPr id="2" name="1 Título"/>
          <p:cNvSpPr>
            <a:spLocks noGrp="1"/>
          </p:cNvSpPr>
          <p:nvPr>
            <p:ph type="title"/>
          </p:nvPr>
        </p:nvSpPr>
        <p:spPr>
          <a:xfrm>
            <a:off x="395288" y="1339850"/>
            <a:ext cx="8229600" cy="936625"/>
          </a:xfr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457200" y="2492375"/>
            <a:ext cx="4038600" cy="352901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quarter" idx="2"/>
          </p:nvPr>
        </p:nvSpPr>
        <p:spPr>
          <a:xfrm>
            <a:off x="4648200" y="2492375"/>
            <a:ext cx="4038600" cy="168751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contenido"/>
          <p:cNvSpPr>
            <a:spLocks noGrp="1"/>
          </p:cNvSpPr>
          <p:nvPr>
            <p:ph sz="quarter" idx="3"/>
          </p:nvPr>
        </p:nvSpPr>
        <p:spPr>
          <a:xfrm>
            <a:off x="4648200" y="4332288"/>
            <a:ext cx="4038600" cy="16891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fld id="{06D4D971-70A4-4247-AF7D-E09FBBEEC0F2}" type="slidenum">
              <a:rPr lang="en-GB" altLang="es-ES">
                <a:solidFill>
                  <a:srgbClr val="000000"/>
                </a:solidFill>
              </a:rPr>
              <a:pPr/>
              <a:t>‹#›</a:t>
            </a:fld>
            <a:endParaRPr lang="en-GB" altLang="es-ES">
              <a:solidFill>
                <a:srgbClr val="000000"/>
              </a:solidFill>
            </a:endParaRPr>
          </a:p>
        </p:txBody>
      </p:sp>
    </p:spTree>
    <p:extLst>
      <p:ext uri="{BB962C8B-B14F-4D97-AF65-F5344CB8AC3E}">
        <p14:creationId xmlns:p14="http://schemas.microsoft.com/office/powerpoint/2010/main" val="395902811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AndTx">
  <p:cSld name="Título, objetos y text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7786688" cy="1143000"/>
          </a:xfrm>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2767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648200" y="1600200"/>
            <a:ext cx="4038600" cy="42767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lvl1pPr>
              <a:defRPr/>
            </a:lvl1pPr>
          </a:lstStyle>
          <a:p>
            <a:pPr>
              <a:defRPr/>
            </a:pPr>
            <a:endParaRPr lang="en-GB">
              <a:solidFill>
                <a:srgbClr val="000000"/>
              </a:solidFill>
            </a:endParaRPr>
          </a:p>
        </p:txBody>
      </p:sp>
      <p:sp>
        <p:nvSpPr>
          <p:cNvPr id="6" name="5 Marcador de pie de página"/>
          <p:cNvSpPr>
            <a:spLocks noGrp="1"/>
          </p:cNvSpPr>
          <p:nvPr>
            <p:ph type="ftr" sz="quarter" idx="11"/>
          </p:nvPr>
        </p:nvSpPr>
        <p:spPr>
          <a:xfrm>
            <a:off x="468313" y="6237288"/>
            <a:ext cx="2895600" cy="476250"/>
          </a:xfrm>
        </p:spPr>
        <p:txBody>
          <a:bodyPr/>
          <a:lstStyle>
            <a:lvl1pPr>
              <a:defRPr/>
            </a:lvl1pPr>
          </a:lstStyle>
          <a:p>
            <a:pPr>
              <a:defRPr/>
            </a:pPr>
            <a:endParaRPr lang="en-GB">
              <a:solidFill>
                <a:srgbClr val="000000"/>
              </a:solidFill>
            </a:endParaRPr>
          </a:p>
        </p:txBody>
      </p:sp>
      <p:sp>
        <p:nvSpPr>
          <p:cNvPr id="7" name="6 Marcador de número de diapositiva"/>
          <p:cNvSpPr>
            <a:spLocks noGrp="1"/>
          </p:cNvSpPr>
          <p:nvPr>
            <p:ph type="sldNum" sz="quarter" idx="12"/>
          </p:nvPr>
        </p:nvSpPr>
        <p:spPr/>
        <p:txBody>
          <a:bodyPr/>
          <a:lstStyle>
            <a:lvl1pPr>
              <a:defRPr/>
            </a:lvl1pPr>
          </a:lstStyle>
          <a:p>
            <a:fld id="{74239EFC-6126-43F4-86FD-B1AB4C92C46E}" type="slidenum">
              <a:rPr lang="en-GB" altLang="es-ES">
                <a:solidFill>
                  <a:srgbClr val="000000"/>
                </a:solidFill>
              </a:rPr>
              <a:pPr/>
              <a:t>‹#›</a:t>
            </a:fld>
            <a:endParaRPr lang="en-GB" altLang="es-ES">
              <a:solidFill>
                <a:srgbClr val="000000"/>
              </a:solidFill>
            </a:endParaRPr>
          </a:p>
        </p:txBody>
      </p:sp>
    </p:spTree>
    <p:extLst>
      <p:ext uri="{BB962C8B-B14F-4D97-AF65-F5344CB8AC3E}">
        <p14:creationId xmlns:p14="http://schemas.microsoft.com/office/powerpoint/2010/main" val="93389145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5288" y="1339850"/>
            <a:ext cx="8229600" cy="936625"/>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2492375"/>
            <a:ext cx="4038600" cy="35290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492375"/>
            <a:ext cx="4038600" cy="35290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DA5B3364-731B-44FD-AA61-ECEAFEF81BBD}" type="slidenum">
              <a:rPr lang="en-GB" altLang="es-ES">
                <a:solidFill>
                  <a:srgbClr val="000000"/>
                </a:solidFill>
              </a:rPr>
              <a:pPr/>
              <a:t>‹#›</a:t>
            </a:fld>
            <a:endParaRPr lang="en-GB" altLang="es-ES">
              <a:solidFill>
                <a:srgbClr val="000000"/>
              </a:solidFill>
            </a:endParaRPr>
          </a:p>
        </p:txBody>
      </p:sp>
    </p:spTree>
    <p:extLst>
      <p:ext uri="{BB962C8B-B14F-4D97-AF65-F5344CB8AC3E}">
        <p14:creationId xmlns:p14="http://schemas.microsoft.com/office/powerpoint/2010/main" val="378379490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Rectangle 9"/>
          <p:cNvSpPr/>
          <p:nvPr userDrawn="1"/>
        </p:nvSpPr>
        <p:spPr>
          <a:xfrm>
            <a:off x="0" y="0"/>
            <a:ext cx="9144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pic>
        <p:nvPicPr>
          <p:cNvPr id="5" name="Picture 5" descr="LOGO CE-EN-NEG-quadri.ai"/>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21125" y="0"/>
            <a:ext cx="151130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userDrawn="1"/>
        </p:nvSpPr>
        <p:spPr bwMode="auto">
          <a:xfrm>
            <a:off x="4262438" y="6686550"/>
            <a:ext cx="596900" cy="198438"/>
          </a:xfrm>
          <a:prstGeom prst="rect">
            <a:avLst/>
          </a:prstGeom>
          <a:solidFill>
            <a:srgbClr val="133176"/>
          </a:solidFill>
          <a:ln w="9525">
            <a:solidFill>
              <a:srgbClr val="133176"/>
            </a:solidFill>
            <a:miter lim="800000"/>
            <a:headEnd/>
            <a:tailEnd/>
          </a:ln>
          <a:effectLst>
            <a:outerShdw blurRad="40000" dist="23000" dir="5400000" rotWithShape="0">
              <a:srgbClr val="808080">
                <a:alpha val="34998"/>
              </a:srgbClr>
            </a:outerShdw>
          </a:effectLst>
        </p:spPr>
        <p:txBody>
          <a:bodyPr anchor="ctr"/>
          <a:lstStyle/>
          <a:p>
            <a:pPr algn="ctr" defTabSz="457200" fontAlgn="auto">
              <a:spcBef>
                <a:spcPts val="0"/>
              </a:spcBef>
              <a:spcAft>
                <a:spcPts val="0"/>
              </a:spcAft>
              <a:defRPr/>
            </a:pPr>
            <a:endParaRPr lang="en-US" sz="1800" b="0" dirty="0">
              <a:solidFill>
                <a:srgbClr val="FFFFFF"/>
              </a:solidFill>
              <a:latin typeface="Verdana"/>
              <a:cs typeface="Arial" panose="020B0604020202020204" pitchFamily="34" charset="0"/>
            </a:endParaRPr>
          </a:p>
        </p:txBody>
      </p:sp>
      <p:sp>
        <p:nvSpPr>
          <p:cNvPr id="2" name="Title 1"/>
          <p:cNvSpPr>
            <a:spLocks noGrp="1"/>
          </p:cNvSpPr>
          <p:nvPr>
            <p:ph type="title"/>
          </p:nvPr>
        </p:nvSpPr>
        <p:spPr/>
        <p:txBody>
          <a:bodyPr/>
          <a:lstStyle/>
          <a:p>
            <a:r>
              <a:rPr lang="en-US" dirty="0" smtClean="0"/>
              <a:t>Click to edit Master title style</a:t>
            </a:r>
            <a:endParaRPr lang="en-GB" dirty="0"/>
          </a:p>
        </p:txBody>
      </p:sp>
      <p:sp>
        <p:nvSpPr>
          <p:cNvPr id="11" name="Content Placeholder 2"/>
          <p:cNvSpPr>
            <a:spLocks noGrp="1"/>
          </p:cNvSpPr>
          <p:nvPr>
            <p:ph idx="1"/>
          </p:nvPr>
        </p:nvSpPr>
        <p:spPr>
          <a:xfrm>
            <a:off x="457200" y="2387600"/>
            <a:ext cx="8229600" cy="3633788"/>
          </a:xfrm>
        </p:spPr>
        <p:txBody>
          <a:bodyPr/>
          <a:lstStyle>
            <a:lvl1pPr marL="342900" indent="-342900">
              <a:buClr>
                <a:srgbClr val="0F5494"/>
              </a:buClr>
              <a:buFont typeface="Arial" pitchFamily="34" charset="0"/>
              <a:buChar char="•"/>
              <a:defRPr/>
            </a:lvl1pPr>
            <a:lvl2pPr>
              <a:buClr>
                <a:srgbClr val="0F5494"/>
              </a:buClr>
              <a:defRPr/>
            </a:lvl2p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Rectangle 4"/>
          <p:cNvSpPr>
            <a:spLocks noGrp="1" noChangeArrowheads="1"/>
          </p:cNvSpPr>
          <p:nvPr>
            <p:ph type="dt" sz="half" idx="10"/>
          </p:nvPr>
        </p:nvSpPr>
        <p:spPr/>
        <p:txBody>
          <a:bodyPr/>
          <a:lstStyle>
            <a:lvl1pPr>
              <a:defRPr/>
            </a:lvl1pPr>
          </a:lstStyle>
          <a:p>
            <a:pPr>
              <a:defRPr/>
            </a:pPr>
            <a:endParaRPr lang="en-GB">
              <a:solidFill>
                <a:srgbClr val="000000"/>
              </a:solidFill>
            </a:endParaRPr>
          </a:p>
        </p:txBody>
      </p:sp>
      <p:sp>
        <p:nvSpPr>
          <p:cNvPr id="8" name="Rectangle 5"/>
          <p:cNvSpPr>
            <a:spLocks noGrp="1" noChangeArrowheads="1"/>
          </p:cNvSpPr>
          <p:nvPr>
            <p:ph type="ftr" sz="quarter" idx="11"/>
          </p:nvPr>
        </p:nvSpPr>
        <p:spPr>
          <a:xfrm>
            <a:off x="3124200" y="6237288"/>
            <a:ext cx="2895600" cy="484187"/>
          </a:xfrm>
        </p:spPr>
        <p:txBody>
          <a:bodyPr/>
          <a:lstStyle>
            <a:lvl1pPr>
              <a:defRPr/>
            </a:lvl1pPr>
          </a:lstStyle>
          <a:p>
            <a:pPr>
              <a:defRPr/>
            </a:pPr>
            <a:endParaRPr lang="en-GB">
              <a:solidFill>
                <a:srgbClr val="000000"/>
              </a:solidFill>
            </a:endParaRPr>
          </a:p>
        </p:txBody>
      </p:sp>
      <p:sp>
        <p:nvSpPr>
          <p:cNvPr id="9" name="Rectangle 6"/>
          <p:cNvSpPr>
            <a:spLocks noGrp="1" noChangeArrowheads="1"/>
          </p:cNvSpPr>
          <p:nvPr>
            <p:ph type="sldNum" sz="quarter" idx="12"/>
          </p:nvPr>
        </p:nvSpPr>
        <p:spPr/>
        <p:txBody>
          <a:bodyPr/>
          <a:lstStyle>
            <a:lvl1pPr>
              <a:defRPr/>
            </a:lvl1pPr>
          </a:lstStyle>
          <a:p>
            <a:fld id="{8DCB7629-A01C-4F36-A9B6-4B67DFDF77E7}" type="slidenum">
              <a:rPr lang="en-GB" altLang="es-ES">
                <a:solidFill>
                  <a:srgbClr val="000000"/>
                </a:solidFill>
              </a:rPr>
              <a:pPr/>
              <a:t>‹#›</a:t>
            </a:fld>
            <a:endParaRPr lang="en-GB" altLang="es-ES">
              <a:solidFill>
                <a:srgbClr val="000000"/>
              </a:solidFill>
            </a:endParaRPr>
          </a:p>
        </p:txBody>
      </p:sp>
    </p:spTree>
    <p:extLst>
      <p:ext uri="{BB962C8B-B14F-4D97-AF65-F5344CB8AC3E}">
        <p14:creationId xmlns:p14="http://schemas.microsoft.com/office/powerpoint/2010/main" val="1412944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Bild mit Beschriftung">
    <p:spTree>
      <p:nvGrpSpPr>
        <p:cNvPr id="1" name=""/>
        <p:cNvGrpSpPr/>
        <p:nvPr/>
      </p:nvGrpSpPr>
      <p:grpSpPr>
        <a:xfrm>
          <a:off x="0" y="0"/>
          <a:ext cx="0" cy="0"/>
          <a:chOff x="0" y="0"/>
          <a:chExt cx="0" cy="0"/>
        </a:xfrm>
      </p:grpSpPr>
      <p:sp>
        <p:nvSpPr>
          <p:cNvPr id="4" name="Rechteck 12"/>
          <p:cNvSpPr/>
          <p:nvPr userDrawn="1"/>
        </p:nvSpPr>
        <p:spPr>
          <a:xfrm>
            <a:off x="0" y="4983163"/>
            <a:ext cx="9144000" cy="1874837"/>
          </a:xfrm>
          <a:prstGeom prst="rect">
            <a:avLst/>
          </a:prstGeom>
          <a:solidFill>
            <a:srgbClr val="EEB60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p>
        </p:txBody>
      </p:sp>
      <p:pic>
        <p:nvPicPr>
          <p:cNvPr id="5" name="Bild 13" descr="jumping boy.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98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Bild 11" descr="EYD_motto_EN Kopi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39750" y="4433888"/>
            <a:ext cx="2498725"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4716463" y="5072380"/>
            <a:ext cx="3889375" cy="601345"/>
          </a:xfrm>
          <a:prstGeom prst="rect">
            <a:avLst/>
          </a:prstGeom>
        </p:spPr>
        <p:txBody>
          <a:bodyPr lIns="0" tIns="0" rIns="0" bIns="0" anchor="t"/>
          <a:lstStyle>
            <a:lvl1pPr algn="r">
              <a:lnSpc>
                <a:spcPts val="2000"/>
              </a:lnSpc>
              <a:defRPr sz="1600" b="0" i="1" baseline="0"/>
            </a:lvl1pPr>
          </a:lstStyle>
          <a:p>
            <a:r>
              <a:rPr lang="en-US" smtClean="0"/>
              <a:t>Click to edit Master title style</a:t>
            </a:r>
            <a:endParaRPr lang="de-DE" dirty="0"/>
          </a:p>
        </p:txBody>
      </p:sp>
      <p:sp>
        <p:nvSpPr>
          <p:cNvPr id="17" name="Inhaltsplatzhalter 2"/>
          <p:cNvSpPr>
            <a:spLocks noGrp="1"/>
          </p:cNvSpPr>
          <p:nvPr>
            <p:ph sz="half" idx="1"/>
          </p:nvPr>
        </p:nvSpPr>
        <p:spPr>
          <a:xfrm>
            <a:off x="4716463" y="2366963"/>
            <a:ext cx="3889375" cy="2460942"/>
          </a:xfrm>
          <a:prstGeom prst="rect">
            <a:avLst/>
          </a:prstGeom>
        </p:spPr>
        <p:txBody>
          <a:bodyPr lIns="0" tIns="0" rIns="0" bIns="0" anchor="b">
            <a:normAutofit/>
          </a:bodyPr>
          <a:lstStyle>
            <a:lvl1pPr marL="177800" indent="-177800" algn="r">
              <a:lnSpc>
                <a:spcPts val="2400"/>
              </a:lnSpc>
              <a:spcBef>
                <a:spcPts val="0"/>
              </a:spcBef>
              <a:buNone/>
              <a:defRPr sz="2000" b="1">
                <a:latin typeface="Myriad Pro"/>
              </a:defRPr>
            </a:lvl1pPr>
            <a:lvl2pPr marL="177800" indent="-177800">
              <a:lnSpc>
                <a:spcPts val="1600"/>
              </a:lnSpc>
              <a:buFont typeface="Arial"/>
              <a:buChar char="•"/>
              <a:defRPr sz="1900" b="1">
                <a:latin typeface="Myriad Pro"/>
              </a:defRPr>
            </a:lvl2pPr>
            <a:lvl3pPr marL="355600" indent="-177800">
              <a:lnSpc>
                <a:spcPts val="1600"/>
              </a:lnSpc>
              <a:buFont typeface="Symbol" charset="2"/>
              <a:buChar char="-"/>
              <a:defRPr sz="1900" b="1">
                <a:latin typeface="Myriad Pro"/>
              </a:defRPr>
            </a:lvl3pPr>
            <a:lvl4pPr marL="533400" indent="-177800">
              <a:lnSpc>
                <a:spcPts val="1600"/>
              </a:lnSpc>
              <a:buFont typeface="Arial"/>
              <a:buChar char="•"/>
              <a:defRPr sz="1900" b="1">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p:txBody>
      </p:sp>
      <p:pic>
        <p:nvPicPr>
          <p:cNvPr id="1026" name="Picture 2" descr="https://europa.eu/eyd2015/sites/default/files/toolkit/eyd-visual-identity/eyd-motto_it.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39750" y="4433888"/>
            <a:ext cx="3548065" cy="16592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europa.eu/eyd2015/sites/default/files/toolkit/eyd-visual-identity/eyd-emblem-3lines_it.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7621413" y="817564"/>
            <a:ext cx="983035" cy="286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099097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44000"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1200">
                <a:solidFill>
                  <a:srgbClr val="0F5494"/>
                </a:solidFill>
                <a:latin typeface="Verdana" pitchFamily="34" charset="0"/>
                <a:cs typeface="Arial" charset="0"/>
              </a:defRPr>
            </a:lvl1pPr>
            <a:lvl2pPr marL="742950" indent="-285750" defTabSz="457200" eaLnBrk="0" hangingPunct="0">
              <a:defRPr sz="1200">
                <a:solidFill>
                  <a:srgbClr val="0F5494"/>
                </a:solidFill>
                <a:latin typeface="Verdana" pitchFamily="34" charset="0"/>
                <a:cs typeface="Arial" charset="0"/>
              </a:defRPr>
            </a:lvl2pPr>
            <a:lvl3pPr marL="1143000" indent="-228600" defTabSz="457200" eaLnBrk="0" hangingPunct="0">
              <a:defRPr sz="1200">
                <a:solidFill>
                  <a:srgbClr val="0F5494"/>
                </a:solidFill>
                <a:latin typeface="Verdana" pitchFamily="34" charset="0"/>
                <a:cs typeface="Arial" charset="0"/>
              </a:defRPr>
            </a:lvl3pPr>
            <a:lvl4pPr marL="1600200" indent="-228600" defTabSz="457200" eaLnBrk="0" hangingPunct="0">
              <a:defRPr sz="1200">
                <a:solidFill>
                  <a:srgbClr val="0F5494"/>
                </a:solidFill>
                <a:latin typeface="Verdana" pitchFamily="34" charset="0"/>
                <a:cs typeface="Arial" charset="0"/>
              </a:defRPr>
            </a:lvl4pPr>
            <a:lvl5pPr marL="2057400" indent="-228600" defTabSz="457200" eaLnBrk="0" hangingPunct="0">
              <a:defRPr sz="1200">
                <a:solidFill>
                  <a:srgbClr val="0F5494"/>
                </a:solidFill>
                <a:latin typeface="Verdana" pitchFamily="34" charset="0"/>
                <a:cs typeface="Arial" charset="0"/>
              </a:defRPr>
            </a:lvl5pPr>
            <a:lvl6pPr marL="2514600" indent="-228600" defTabSz="457200" eaLnBrk="0" fontAlgn="base" hangingPunct="0">
              <a:spcBef>
                <a:spcPct val="0"/>
              </a:spcBef>
              <a:spcAft>
                <a:spcPct val="0"/>
              </a:spcAft>
              <a:defRPr sz="1200">
                <a:solidFill>
                  <a:srgbClr val="0F5494"/>
                </a:solidFill>
                <a:latin typeface="Verdana" pitchFamily="34" charset="0"/>
                <a:cs typeface="Arial" charset="0"/>
              </a:defRPr>
            </a:lvl6pPr>
            <a:lvl7pPr marL="2971800" indent="-228600" defTabSz="457200" eaLnBrk="0" fontAlgn="base" hangingPunct="0">
              <a:spcBef>
                <a:spcPct val="0"/>
              </a:spcBef>
              <a:spcAft>
                <a:spcPct val="0"/>
              </a:spcAft>
              <a:defRPr sz="1200">
                <a:solidFill>
                  <a:srgbClr val="0F5494"/>
                </a:solidFill>
                <a:latin typeface="Verdana" pitchFamily="34" charset="0"/>
                <a:cs typeface="Arial" charset="0"/>
              </a:defRPr>
            </a:lvl7pPr>
            <a:lvl8pPr marL="3429000" indent="-228600" defTabSz="457200" eaLnBrk="0" fontAlgn="base" hangingPunct="0">
              <a:spcBef>
                <a:spcPct val="0"/>
              </a:spcBef>
              <a:spcAft>
                <a:spcPct val="0"/>
              </a:spcAft>
              <a:defRPr sz="1200">
                <a:solidFill>
                  <a:srgbClr val="0F5494"/>
                </a:solidFill>
                <a:latin typeface="Verdana" pitchFamily="34" charset="0"/>
                <a:cs typeface="Arial" charset="0"/>
              </a:defRPr>
            </a:lvl8pPr>
            <a:lvl9pPr marL="3886200" indent="-228600" defTabSz="457200" eaLnBrk="0" fontAlgn="base" hangingPunct="0">
              <a:spcBef>
                <a:spcPct val="0"/>
              </a:spcBef>
              <a:spcAft>
                <a:spcPct val="0"/>
              </a:spcAft>
              <a:defRPr sz="1200">
                <a:solidFill>
                  <a:srgbClr val="0F5494"/>
                </a:solidFill>
                <a:latin typeface="Verdana" pitchFamily="34" charset="0"/>
                <a:cs typeface="Arial" charset="0"/>
              </a:defRPr>
            </a:lvl9pPr>
          </a:lstStyle>
          <a:p>
            <a:pPr algn="ctr" eaLnBrk="1" hangingPunct="1">
              <a:defRPr/>
            </a:pPr>
            <a:endParaRPr lang="en-US" altLang="en-US" sz="1800" b="0" smtClean="0">
              <a:solidFill>
                <a:srgbClr val="FFFFFF"/>
              </a:solidFill>
            </a:endParaRPr>
          </a:p>
        </p:txBody>
      </p:sp>
      <p:pic>
        <p:nvPicPr>
          <p:cNvPr id="5"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763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22"/>
          <p:cNvSpPr>
            <a:spLocks noChangeShapeType="1"/>
          </p:cNvSpPr>
          <p:nvPr userDrawn="1"/>
        </p:nvSpPr>
        <p:spPr bwMode="auto">
          <a:xfrm>
            <a:off x="4252913" y="1233488"/>
            <a:ext cx="630237" cy="0"/>
          </a:xfrm>
          <a:prstGeom prst="line">
            <a:avLst/>
          </a:prstGeom>
          <a:noFill/>
          <a:ln w="38100">
            <a:solidFill>
              <a:srgbClr val="BF4B36"/>
            </a:solidFill>
            <a:round/>
            <a:headEnd/>
            <a:tailEnd/>
          </a:ln>
          <a:extLst>
            <a:ext uri="{909E8E84-426E-40DD-AFC4-6F175D3DCCD1}">
              <a14:hiddenFill xmlns:a14="http://schemas.microsoft.com/office/drawing/2010/main">
                <a:noFill/>
              </a14:hiddenFill>
            </a:ext>
          </a:extLst>
        </p:spPr>
        <p:txBody>
          <a:bodyPr anchor="ctr"/>
          <a:lstStyle/>
          <a:p>
            <a:endParaRPr lang="en-GB" sz="1200" b="0">
              <a:solidFill>
                <a:srgbClr val="0F5494"/>
              </a:solidFill>
              <a:cs typeface="Arial" charset="0"/>
            </a:endParaRPr>
          </a:p>
        </p:txBody>
      </p:sp>
      <p:pic>
        <p:nvPicPr>
          <p:cNvPr id="7" name="Picture 25" descr="footer_white_transparent_en"/>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60850" y="6596063"/>
            <a:ext cx="611188" cy="252412"/>
          </a:xfrm>
          <a:prstGeom prst="rect">
            <a:avLst/>
          </a:prstGeom>
          <a:solidFill>
            <a:srgbClr val="BF4B36"/>
          </a:solidFill>
          <a:ln w="9525">
            <a:solidFill>
              <a:srgbClr val="BF4B36"/>
            </a:solidFill>
            <a:miter lim="800000"/>
            <a:headEnd/>
            <a:tailEnd/>
          </a:ln>
        </p:spPr>
      </p:pic>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pPr lvl="0"/>
            <a:r>
              <a:rPr lang="fr-BE" noProof="0" smtClean="0"/>
              <a:t>Title</a:t>
            </a:r>
            <a:endParaRPr lang="en-GB" noProof="0" smtClean="0"/>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pPr lvl="0"/>
            <a:r>
              <a:rPr lang="fr-BE" noProof="0" smtClean="0"/>
              <a:t>Subtitle</a:t>
            </a:r>
            <a:endParaRPr lang="en-GB" noProof="0" smtClean="0"/>
          </a:p>
        </p:txBody>
      </p:sp>
      <p:sp>
        <p:nvSpPr>
          <p:cNvPr id="8" name="Rectangle 6"/>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solidFill>
                <a:srgbClr val="FFFFFF"/>
              </a:solidFill>
            </a:endParaRPr>
          </a:p>
        </p:txBody>
      </p:sp>
      <p:sp>
        <p:nvSpPr>
          <p:cNvPr id="9" name="Rectangle 7"/>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solidFill>
                <a:srgbClr val="FFFFFF"/>
              </a:solidFill>
            </a:endParaRPr>
          </a:p>
        </p:txBody>
      </p:sp>
      <p:sp>
        <p:nvSpPr>
          <p:cNvPr id="10" name="Rectangle 8"/>
          <p:cNvSpPr>
            <a:spLocks noGrp="1" noChangeArrowheads="1"/>
          </p:cNvSpPr>
          <p:nvPr>
            <p:ph type="sldNum" sz="quarter" idx="12"/>
          </p:nvPr>
        </p:nvSpPr>
        <p:spPr/>
        <p:txBody>
          <a:bodyPr/>
          <a:lstStyle>
            <a:lvl1pPr>
              <a:defRPr>
                <a:solidFill>
                  <a:schemeClr val="bg1"/>
                </a:solidFill>
                <a:latin typeface="+mn-lt"/>
              </a:defRPr>
            </a:lvl1pPr>
          </a:lstStyle>
          <a:p>
            <a:pPr>
              <a:defRPr/>
            </a:pPr>
            <a:fld id="{BFA7C435-EAE1-4DC4-9301-8C5491CF0238}"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234478411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ACDB0A9-7310-420E-A4F3-2E84B5375010}"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25973711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B6A9412-92A2-420B-A093-D62F7E857F9E}"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99133831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FEB135B-8605-45AE-865A-B7A9A0C6EBB0}"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30707214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A1592A9D-86A0-4131-A09E-012B06DA8A15}"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91671147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B9AF494-A6CF-4BAC-BFCD-D1ACFE11F21F}"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72921158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793A863A-90FD-4F64-9B83-7099C1347705}"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47572201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3E8E498-7A2C-4339-9F56-91F8E0D05F7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13649369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673A988-BDC1-4A5C-946B-3E5678DC9082}"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99593089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D4B6904-7CC3-4347-BCCC-E76201860656}"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554980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2000" b="1">
                <a:solidFill>
                  <a:srgbClr val="FFD624"/>
                </a:solidFill>
                <a:latin typeface="Verdana" pitchFamily="34" charset="0"/>
                <a:cs typeface="Arial" charset="0"/>
              </a:defRPr>
            </a:lvl1pPr>
            <a:lvl2pPr marL="742950" indent="-285750" defTabSz="457200" eaLnBrk="0" hangingPunct="0">
              <a:defRPr sz="2000" b="1">
                <a:solidFill>
                  <a:srgbClr val="FFD624"/>
                </a:solidFill>
                <a:latin typeface="Verdana" pitchFamily="34" charset="0"/>
                <a:cs typeface="Arial" charset="0"/>
              </a:defRPr>
            </a:lvl2pPr>
            <a:lvl3pPr marL="1143000" indent="-228600" defTabSz="457200" eaLnBrk="0" hangingPunct="0">
              <a:defRPr sz="2000" b="1">
                <a:solidFill>
                  <a:srgbClr val="FFD624"/>
                </a:solidFill>
                <a:latin typeface="Verdana" pitchFamily="34" charset="0"/>
                <a:cs typeface="Arial" charset="0"/>
              </a:defRPr>
            </a:lvl3pPr>
            <a:lvl4pPr marL="1600200" indent="-228600" defTabSz="457200" eaLnBrk="0" hangingPunct="0">
              <a:defRPr sz="2000" b="1">
                <a:solidFill>
                  <a:srgbClr val="FFD624"/>
                </a:solidFill>
                <a:latin typeface="Verdana" pitchFamily="34" charset="0"/>
                <a:cs typeface="Arial" charset="0"/>
              </a:defRPr>
            </a:lvl4pPr>
            <a:lvl5pPr marL="2057400" indent="-228600" defTabSz="457200" eaLnBrk="0" hangingPunct="0">
              <a:defRPr sz="2000" b="1">
                <a:solidFill>
                  <a:srgbClr val="FFD624"/>
                </a:solidFill>
                <a:latin typeface="Verdana" pitchFamily="34" charset="0"/>
                <a:cs typeface="Arial" charset="0"/>
              </a:defRPr>
            </a:lvl5pPr>
            <a:lvl6pPr marL="2514600" indent="-228600" defTabSz="457200" eaLnBrk="0" fontAlgn="base" hangingPunct="0">
              <a:spcBef>
                <a:spcPct val="0"/>
              </a:spcBef>
              <a:spcAft>
                <a:spcPct val="0"/>
              </a:spcAft>
              <a:defRPr sz="2000" b="1">
                <a:solidFill>
                  <a:srgbClr val="FFD624"/>
                </a:solidFill>
                <a:latin typeface="Verdana" pitchFamily="34" charset="0"/>
                <a:cs typeface="Arial" charset="0"/>
              </a:defRPr>
            </a:lvl6pPr>
            <a:lvl7pPr marL="2971800" indent="-228600" defTabSz="457200" eaLnBrk="0" fontAlgn="base" hangingPunct="0">
              <a:spcBef>
                <a:spcPct val="0"/>
              </a:spcBef>
              <a:spcAft>
                <a:spcPct val="0"/>
              </a:spcAft>
              <a:defRPr sz="2000" b="1">
                <a:solidFill>
                  <a:srgbClr val="FFD624"/>
                </a:solidFill>
                <a:latin typeface="Verdana" pitchFamily="34" charset="0"/>
                <a:cs typeface="Arial" charset="0"/>
              </a:defRPr>
            </a:lvl7pPr>
            <a:lvl8pPr marL="3429000" indent="-228600" defTabSz="457200" eaLnBrk="0" fontAlgn="base" hangingPunct="0">
              <a:spcBef>
                <a:spcPct val="0"/>
              </a:spcBef>
              <a:spcAft>
                <a:spcPct val="0"/>
              </a:spcAft>
              <a:defRPr sz="2000" b="1">
                <a:solidFill>
                  <a:srgbClr val="FFD624"/>
                </a:solidFill>
                <a:latin typeface="Verdana" pitchFamily="34" charset="0"/>
                <a:cs typeface="Arial" charset="0"/>
              </a:defRPr>
            </a:lvl8pPr>
            <a:lvl9pPr marL="3886200" indent="-228600" defTabSz="457200" eaLnBrk="0" fontAlgn="base" hangingPunct="0">
              <a:spcBef>
                <a:spcPct val="0"/>
              </a:spcBef>
              <a:spcAft>
                <a:spcPct val="0"/>
              </a:spcAft>
              <a:defRPr sz="2000" b="1">
                <a:solidFill>
                  <a:srgbClr val="FFD624"/>
                </a:solidFill>
                <a:latin typeface="Verdana" pitchFamily="34" charset="0"/>
                <a:cs typeface="Arial" charset="0"/>
              </a:defRPr>
            </a:lvl9pPr>
          </a:lstStyle>
          <a:p>
            <a:pPr algn="ctr" eaLnBrk="1" hangingPunct="1">
              <a:defRPr/>
            </a:pPr>
            <a:endParaRPr lang="en-US" altLang="en-US" sz="1800" b="0" smtClean="0">
              <a:solidFill>
                <a:srgbClr val="FFFFFF"/>
              </a:solidFill>
            </a:endParaRPr>
          </a:p>
        </p:txBody>
      </p:sp>
      <p:pic>
        <p:nvPicPr>
          <p:cNvPr id="5"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4968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pPr lvl="0"/>
            <a:r>
              <a:rPr lang="fr-BE" noProof="0" smtClean="0"/>
              <a:t>Title</a:t>
            </a:r>
            <a:endParaRPr lang="en-GB" noProof="0" smtClean="0"/>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pPr lvl="0"/>
            <a:r>
              <a:rPr lang="fr-BE" noProof="0" smtClean="0"/>
              <a:t>Subtitle</a:t>
            </a:r>
            <a:endParaRPr lang="en-GB" noProof="0" smtClean="0"/>
          </a:p>
        </p:txBody>
      </p:sp>
      <p:sp>
        <p:nvSpPr>
          <p:cNvPr id="7" name="Rectangle 6"/>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solidFill>
                <a:srgbClr val="FFFFFF"/>
              </a:solidFill>
            </a:endParaRPr>
          </a:p>
        </p:txBody>
      </p:sp>
      <p:sp>
        <p:nvSpPr>
          <p:cNvPr id="8" name="Rectangle 7"/>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solidFill>
                <a:srgbClr val="FFFFFF"/>
              </a:solidFill>
            </a:endParaRPr>
          </a:p>
        </p:txBody>
      </p:sp>
      <p:sp>
        <p:nvSpPr>
          <p:cNvPr id="9" name="Rectangle 8"/>
          <p:cNvSpPr>
            <a:spLocks noGrp="1" noChangeArrowheads="1"/>
          </p:cNvSpPr>
          <p:nvPr>
            <p:ph type="sldNum" sz="quarter" idx="12"/>
          </p:nvPr>
        </p:nvSpPr>
        <p:spPr/>
        <p:txBody>
          <a:bodyPr/>
          <a:lstStyle>
            <a:lvl1pPr>
              <a:defRPr>
                <a:solidFill>
                  <a:schemeClr val="bg1"/>
                </a:solidFill>
                <a:latin typeface="+mn-lt"/>
              </a:defRPr>
            </a:lvl1pPr>
          </a:lstStyle>
          <a:p>
            <a:pPr>
              <a:defRPr/>
            </a:pPr>
            <a:fld id="{7698CD87-89E6-4596-AE06-56C2D3FB627B}"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186774959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1FD9C6D-4309-4118-8028-7E317AA756CF}"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38528414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093256"/>
            <a:ext cx="9144000" cy="5796000"/>
          </a:xfrm>
          <a:prstGeom prst="rect">
            <a:avLst/>
          </a:prstGeom>
          <a:solidFill>
            <a:schemeClr val="accent6"/>
          </a:solidFill>
          <a:ln w="63500" algn="ctr">
            <a:noFill/>
            <a:miter lim="800000"/>
            <a:headEnd/>
            <a:tailEnd/>
          </a:ln>
          <a:effectLst/>
        </p:spPr>
        <p:txBody>
          <a:bodyPr anchor="ctr"/>
          <a:lstStyle/>
          <a:p>
            <a:pPr algn="ctr" defTabSz="457200" fontAlgn="auto">
              <a:spcBef>
                <a:spcPts val="0"/>
              </a:spcBef>
              <a:spcAft>
                <a:spcPts val="0"/>
              </a:spcAft>
              <a:defRPr/>
            </a:pPr>
            <a:endParaRPr lang="en-US" sz="1800" b="0">
              <a:solidFill>
                <a:srgbClr val="FFFFFF"/>
              </a:solidFill>
              <a:latin typeface="Verdana"/>
            </a:endParaRPr>
          </a:p>
        </p:txBody>
      </p:sp>
      <p:sp>
        <p:nvSpPr>
          <p:cNvPr id="2" name="Title 1"/>
          <p:cNvSpPr>
            <a:spLocks noGrp="1"/>
          </p:cNvSpPr>
          <p:nvPr>
            <p:ph type="title" hasCustomPrompt="1"/>
          </p:nvPr>
        </p:nvSpPr>
        <p:spPr>
          <a:xfrm>
            <a:off x="0" y="1700808"/>
            <a:ext cx="9144000" cy="4318992"/>
          </a:xfrm>
        </p:spPr>
        <p:txBody>
          <a:bodyPr wrap="square"/>
          <a:lstStyle>
            <a:lvl1pPr algn="ctr">
              <a:defRPr sz="6600" b="0">
                <a:solidFill>
                  <a:schemeClr val="bg1"/>
                </a:solidFill>
                <a:effectLst>
                  <a:outerShdw blurRad="127000" dist="63500" dir="2400000" algn="tl" rotWithShape="0">
                    <a:srgbClr val="000000">
                      <a:alpha val="50000"/>
                    </a:srgbClr>
                  </a:outerShdw>
                </a:effectLst>
              </a:defRPr>
            </a:lvl1pPr>
          </a:lstStyle>
          <a:p>
            <a:r>
              <a:rPr lang="en-GB" dirty="0" smtClean="0"/>
              <a:t>Title</a:t>
            </a:r>
            <a:endParaRPr lang="en-GB" dirty="0"/>
          </a:p>
        </p:txBody>
      </p:sp>
      <p:pic>
        <p:nvPicPr>
          <p:cNvPr id="5" name="Picture 2" descr="C:\DOCUME~1\lenain\LOCALS~1\Temp\7zEAD.tmp\LOGO-CE for Devco EN Positive.png"/>
          <p:cNvPicPr>
            <a:picLocks noChangeAspect="1" noChangeArrowheads="1"/>
          </p:cNvPicPr>
          <p:nvPr userDrawn="1"/>
        </p:nvPicPr>
        <p:blipFill>
          <a:blip r:embed="rId2" cstate="print"/>
          <a:srcRect b="24780"/>
          <a:stretch>
            <a:fillRect/>
          </a:stretch>
        </p:blipFill>
        <p:spPr bwMode="auto">
          <a:xfrm>
            <a:off x="3650400" y="324000"/>
            <a:ext cx="1811933" cy="1050693"/>
          </a:xfrm>
          <a:prstGeom prst="rect">
            <a:avLst/>
          </a:prstGeom>
          <a:noFill/>
        </p:spPr>
      </p:pic>
      <p:sp>
        <p:nvSpPr>
          <p:cNvPr id="10" name="Rectangle 9"/>
          <p:cNvSpPr/>
          <p:nvPr userDrawn="1"/>
        </p:nvSpPr>
        <p:spPr>
          <a:xfrm>
            <a:off x="4219425" y="1368000"/>
            <a:ext cx="684000" cy="43200"/>
          </a:xfrm>
          <a:prstGeom prst="rect">
            <a:avLst/>
          </a:prstGeom>
          <a:solidFill>
            <a:srgbClr val="E751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solidFill>
                <a:srgbClr val="FFFFFF"/>
              </a:solidFill>
            </a:endParaRPr>
          </a:p>
        </p:txBody>
      </p:sp>
      <p:sp>
        <p:nvSpPr>
          <p:cNvPr id="1026" name="Rectangle 2"/>
          <p:cNvSpPr>
            <a:spLocks noChangeArrowheads="1"/>
          </p:cNvSpPr>
          <p:nvPr userDrawn="1"/>
        </p:nvSpPr>
        <p:spPr bwMode="auto">
          <a:xfrm>
            <a:off x="4219200" y="6436800"/>
            <a:ext cx="687600" cy="457200"/>
          </a:xfrm>
          <a:prstGeom prst="rect">
            <a:avLst/>
          </a:prstGeom>
          <a:solidFill>
            <a:schemeClr val="bg1"/>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GB"/>
          </a:p>
        </p:txBody>
      </p:sp>
      <p:pic>
        <p:nvPicPr>
          <p:cNvPr id="8" name="Picture 7" descr="C:\DOCUME~1\lenain\LOCALS~1\Temp\7zEC0.tmp\Footer Box Devco EuropeAid Transparent.png"/>
          <p:cNvPicPr/>
          <p:nvPr userDrawn="1"/>
        </p:nvPicPr>
        <p:blipFill>
          <a:blip r:embed="rId3" cstate="print">
            <a:duotone>
              <a:prstClr val="black"/>
              <a:srgbClr val="E75213">
                <a:tint val="45000"/>
                <a:satMod val="400000"/>
              </a:srgbClr>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rcRect/>
          <a:stretch>
            <a:fillRect/>
          </a:stretch>
        </p:blipFill>
        <p:spPr bwMode="auto">
          <a:xfrm>
            <a:off x="4219200" y="6428184"/>
            <a:ext cx="696931" cy="457200"/>
          </a:xfrm>
          <a:prstGeom prst="rect">
            <a:avLst/>
          </a:prstGeom>
          <a:solidFill>
            <a:srgbClr val="E75113"/>
          </a:solidFill>
          <a:ln w="9525">
            <a:noFill/>
            <a:miter lim="800000"/>
            <a:headEnd/>
            <a:tailEnd/>
          </a:ln>
        </p:spPr>
      </p:pic>
    </p:spTree>
    <p:extLst>
      <p:ext uri="{BB962C8B-B14F-4D97-AF65-F5344CB8AC3E}">
        <p14:creationId xmlns:p14="http://schemas.microsoft.com/office/powerpoint/2010/main" val="4240591333"/>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2" name="Rectangle 11"/>
          <p:cNvSpPr/>
          <p:nvPr userDrawn="1"/>
        </p:nvSpPr>
        <p:spPr>
          <a:xfrm>
            <a:off x="4255200" y="6458400"/>
            <a:ext cx="612000" cy="406800"/>
          </a:xfrm>
          <a:prstGeom prst="rect">
            <a:avLst/>
          </a:prstGeom>
          <a:solidFill>
            <a:srgbClr val="E95D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solidFill>
                <a:srgbClr val="FFFFFF"/>
              </a:solidFill>
            </a:endParaRPr>
          </a:p>
        </p:txBody>
      </p:sp>
      <p:sp>
        <p:nvSpPr>
          <p:cNvPr id="4" name="Rectangle 3"/>
          <p:cNvSpPr/>
          <p:nvPr userDrawn="1"/>
        </p:nvSpPr>
        <p:spPr>
          <a:xfrm>
            <a:off x="0" y="0"/>
            <a:ext cx="9144000" cy="989013"/>
          </a:xfrm>
          <a:prstGeom prst="rect">
            <a:avLst/>
          </a:prstGeom>
          <a:solidFill>
            <a:srgbClr val="E75113"/>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0000"/>
              </a:solidFill>
            </a:endParaRPr>
          </a:p>
        </p:txBody>
      </p:sp>
      <p:sp>
        <p:nvSpPr>
          <p:cNvPr id="2" name="Title 1"/>
          <p:cNvSpPr>
            <a:spLocks noGrp="1"/>
          </p:cNvSpPr>
          <p:nvPr>
            <p:ph type="title"/>
          </p:nvPr>
        </p:nvSpPr>
        <p:spPr>
          <a:xfrm>
            <a:off x="468313" y="1447800"/>
            <a:ext cx="8229600" cy="1143000"/>
          </a:xfrm>
        </p:spPr>
        <p:txBody>
          <a:bodyPr anchor="t"/>
          <a:lstStyle>
            <a:lvl1pPr>
              <a:defRPr sz="2400"/>
            </a:lvl1pPr>
          </a:lstStyle>
          <a:p>
            <a:r>
              <a:rPr lang="en-US" dirty="0" smtClean="0"/>
              <a:t>Click to edit Master title style</a:t>
            </a:r>
            <a:endParaRPr lang="en-GB" dirty="0"/>
          </a:p>
        </p:txBody>
      </p:sp>
      <p:sp>
        <p:nvSpPr>
          <p:cNvPr id="11" name="Content Placeholder 2"/>
          <p:cNvSpPr>
            <a:spLocks noGrp="1"/>
          </p:cNvSpPr>
          <p:nvPr>
            <p:ph idx="1"/>
          </p:nvPr>
        </p:nvSpPr>
        <p:spPr>
          <a:xfrm>
            <a:off x="457200" y="2636912"/>
            <a:ext cx="8229600" cy="3384476"/>
          </a:xfrm>
        </p:spPr>
        <p:txBody>
          <a:bodyPr/>
          <a:lstStyle>
            <a:lvl1pPr marL="0" indent="-342900">
              <a:buClr>
                <a:srgbClr val="0F5494"/>
              </a:buClr>
              <a:buSzPct val="120000"/>
              <a:buFont typeface="Arial" pitchFamily="34" charset="0"/>
              <a:buNone/>
              <a:defRPr/>
            </a:lvl1pPr>
            <a:lvl2pPr>
              <a:buClr>
                <a:srgbClr val="009FBA"/>
              </a:buClr>
              <a:defRPr/>
            </a:lvl2pPr>
            <a:lvl3pPr>
              <a:buFontTx/>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19" name="Rectangle 6"/>
          <p:cNvSpPr>
            <a:spLocks noGrp="1" noChangeArrowheads="1"/>
          </p:cNvSpPr>
          <p:nvPr>
            <p:ph type="sldNum" sz="quarter" idx="12"/>
          </p:nvPr>
        </p:nvSpPr>
        <p:spPr>
          <a:xfrm>
            <a:off x="6553200" y="6093296"/>
            <a:ext cx="2133600" cy="476250"/>
          </a:xfrm>
        </p:spPr>
        <p:txBody>
          <a:bodyPr/>
          <a:lstStyle>
            <a:lvl1pPr>
              <a:defRPr smtClean="0">
                <a:solidFill>
                  <a:srgbClr val="336633"/>
                </a:solidFill>
              </a:defRPr>
            </a:lvl1pPr>
          </a:lstStyle>
          <a:p>
            <a:pPr>
              <a:defRPr/>
            </a:pPr>
            <a:fld id="{2BB59E6E-B967-488E-B209-8B7FA0D7AF99}" type="slidenum">
              <a:rPr lang="en-GB"/>
              <a:pPr>
                <a:defRPr/>
              </a:pPr>
              <a:t>‹#›</a:t>
            </a:fld>
            <a:endParaRPr lang="en-GB" dirty="0"/>
          </a:p>
        </p:txBody>
      </p:sp>
      <p:pic>
        <p:nvPicPr>
          <p:cNvPr id="2050" name="Picture 2" descr="C:\DOCUME~1\lenain\LOCALS~1\Temp\7zEB0.tmp\LOGO-CE for Devco EN Negative.png"/>
          <p:cNvPicPr>
            <a:picLocks noChangeAspect="1" noChangeArrowheads="1"/>
          </p:cNvPicPr>
          <p:nvPr userDrawn="1"/>
        </p:nvPicPr>
        <p:blipFill>
          <a:blip r:embed="rId2" cstate="print"/>
          <a:srcRect b="24780"/>
          <a:stretch>
            <a:fillRect/>
          </a:stretch>
        </p:blipFill>
        <p:spPr bwMode="auto">
          <a:xfrm>
            <a:off x="3754800" y="306000"/>
            <a:ext cx="1620466" cy="939673"/>
          </a:xfrm>
          <a:prstGeom prst="rect">
            <a:avLst/>
          </a:prstGeom>
          <a:noFill/>
        </p:spPr>
      </p:pic>
      <p:pic>
        <p:nvPicPr>
          <p:cNvPr id="10" name="Picture 9" descr="C:\DOCUME~1\lenain\LOCALS~1\Temp\7zEC0.tmp\Footer Box Devco EuropeAid Transparent.png"/>
          <p:cNvPicPr>
            <a:picLocks noChangeAspect="1"/>
          </p:cNvPicPr>
          <p:nvPr userDrawn="1"/>
        </p:nvPicPr>
        <p:blipFill>
          <a:blip r:embed="rId3" cstate="print"/>
          <a:srcRect/>
          <a:stretch>
            <a:fillRect/>
          </a:stretch>
        </p:blipFill>
        <p:spPr bwMode="auto">
          <a:xfrm>
            <a:off x="4255200" y="6458400"/>
            <a:ext cx="611802" cy="406800"/>
          </a:xfrm>
          <a:prstGeom prst="rect">
            <a:avLst/>
          </a:prstGeom>
          <a:solidFill>
            <a:srgbClr val="E75113"/>
          </a:solidFill>
          <a:ln w="9525">
            <a:noFill/>
            <a:miter lim="800000"/>
            <a:headEnd/>
            <a:tailEnd/>
          </a:ln>
        </p:spPr>
      </p:pic>
      <p:sp>
        <p:nvSpPr>
          <p:cNvPr id="14" name="Rectangle 13"/>
          <p:cNvSpPr/>
          <p:nvPr userDrawn="1"/>
        </p:nvSpPr>
        <p:spPr>
          <a:xfrm>
            <a:off x="4263750" y="1241425"/>
            <a:ext cx="604800" cy="36000"/>
          </a:xfrm>
          <a:prstGeom prst="rect">
            <a:avLst/>
          </a:prstGeom>
          <a:solidFill>
            <a:srgbClr val="E751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solidFill>
                <a:srgbClr val="FFFFFF"/>
              </a:solidFill>
            </a:endParaRPr>
          </a:p>
        </p:txBody>
      </p:sp>
    </p:spTree>
    <p:extLst>
      <p:ext uri="{BB962C8B-B14F-4D97-AF65-F5344CB8AC3E}">
        <p14:creationId xmlns:p14="http://schemas.microsoft.com/office/powerpoint/2010/main" val="3786474341"/>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475200"/>
            <a:ext cx="8229600" cy="936625"/>
          </a:xfrm>
        </p:spPr>
        <p:txBody>
          <a:bodyPr/>
          <a:lstStyle/>
          <a:p>
            <a:r>
              <a:rPr lang="en-US" dirty="0" smtClean="0"/>
              <a:t>Click to edit Master title style</a:t>
            </a:r>
            <a:endParaRPr lang="en-GB" dirty="0"/>
          </a:p>
        </p:txBody>
      </p:sp>
      <p:sp>
        <p:nvSpPr>
          <p:cNvPr id="11" name="Content Placeholder 2"/>
          <p:cNvSpPr>
            <a:spLocks noGrp="1"/>
          </p:cNvSpPr>
          <p:nvPr>
            <p:ph idx="1"/>
          </p:nvPr>
        </p:nvSpPr>
        <p:spPr>
          <a:xfrm>
            <a:off x="457200" y="1764000"/>
            <a:ext cx="8229600" cy="3969256"/>
          </a:xfrm>
        </p:spPr>
        <p:txBody>
          <a:bodyPr/>
          <a:lstStyle>
            <a:lvl1pPr marL="0" indent="-342900">
              <a:buClr>
                <a:srgbClr val="0F5494"/>
              </a:buClr>
              <a:buSzPct val="120000"/>
              <a:buFont typeface="Arial" pitchFamily="34" charset="0"/>
              <a:buNone/>
              <a:defRPr/>
            </a:lvl1pPr>
            <a:lvl2pPr>
              <a:buClr>
                <a:srgbClr val="009FBA"/>
              </a:buClr>
              <a:defRPr/>
            </a:lvl2pPr>
            <a:lvl3pPr>
              <a:buFontTx/>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19" name="Rectangle 6"/>
          <p:cNvSpPr>
            <a:spLocks noGrp="1" noChangeArrowheads="1"/>
          </p:cNvSpPr>
          <p:nvPr>
            <p:ph type="sldNum" sz="quarter" idx="12"/>
          </p:nvPr>
        </p:nvSpPr>
        <p:spPr>
          <a:xfrm>
            <a:off x="6553200" y="6093296"/>
            <a:ext cx="2133600" cy="476250"/>
          </a:xfrm>
        </p:spPr>
        <p:txBody>
          <a:bodyPr/>
          <a:lstStyle>
            <a:lvl1pPr>
              <a:defRPr smtClean="0">
                <a:solidFill>
                  <a:srgbClr val="336633"/>
                </a:solidFill>
              </a:defRPr>
            </a:lvl1pPr>
          </a:lstStyle>
          <a:p>
            <a:pPr>
              <a:defRPr/>
            </a:pPr>
            <a:fld id="{2BB59E6E-B967-488E-B209-8B7FA0D7AF99}" type="slidenum">
              <a:rPr lang="en-GB"/>
              <a:pPr>
                <a:defRPr/>
              </a:pPr>
              <a:t>‹#›</a:t>
            </a:fld>
            <a:endParaRPr lang="en-GB" dirty="0"/>
          </a:p>
        </p:txBody>
      </p:sp>
    </p:spTree>
    <p:extLst>
      <p:ext uri="{BB962C8B-B14F-4D97-AF65-F5344CB8AC3E}">
        <p14:creationId xmlns:p14="http://schemas.microsoft.com/office/powerpoint/2010/main" val="27969024"/>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27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emblem-3lines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9633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europa.eu/eyd2015/sites/default/files/toolkit/eyd-visual-identity/eyd-motto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055824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23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motto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s://europa.eu/eyd2015/sites/default/files/toolkit/eyd-visual-identity/eyd-emblem-3lines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59633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765285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24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motto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europa.eu/eyd2015/sites/default/files/toolkit/eyd-visual-identity/eyd-emblem-3lines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59494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585266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1_Bild mit Beschriftung">
    <p:spTree>
      <p:nvGrpSpPr>
        <p:cNvPr id="1" name=""/>
        <p:cNvGrpSpPr/>
        <p:nvPr/>
      </p:nvGrpSpPr>
      <p:grpSpPr>
        <a:xfrm>
          <a:off x="0" y="0"/>
          <a:ext cx="0" cy="0"/>
          <a:chOff x="0" y="0"/>
          <a:chExt cx="0" cy="0"/>
        </a:xfrm>
      </p:grpSpPr>
      <p:sp>
        <p:nvSpPr>
          <p:cNvPr id="4" name="Rechteck 12"/>
          <p:cNvSpPr/>
          <p:nvPr userDrawn="1"/>
        </p:nvSpPr>
        <p:spPr>
          <a:xfrm>
            <a:off x="0" y="4983163"/>
            <a:ext cx="9144000" cy="1874837"/>
          </a:xfrm>
          <a:prstGeom prst="rect">
            <a:avLst/>
          </a:prstGeom>
          <a:solidFill>
            <a:srgbClr val="EEB60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solidFill>
                <a:srgbClr val="FFFFFF"/>
              </a:solidFill>
            </a:endParaRPr>
          </a:p>
        </p:txBody>
      </p:sp>
      <p:pic>
        <p:nvPicPr>
          <p:cNvPr id="5" name="Bild 13" descr="jumping boy.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98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Bild 11" descr="EYD_motto_EN Kopi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39750" y="4433888"/>
            <a:ext cx="2498725"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4716463" y="5072380"/>
            <a:ext cx="3889375" cy="601345"/>
          </a:xfrm>
          <a:prstGeom prst="rect">
            <a:avLst/>
          </a:prstGeom>
        </p:spPr>
        <p:txBody>
          <a:bodyPr lIns="0" tIns="0" rIns="0" bIns="0" anchor="t"/>
          <a:lstStyle>
            <a:lvl1pPr algn="r">
              <a:lnSpc>
                <a:spcPts val="2000"/>
              </a:lnSpc>
              <a:defRPr sz="1600" b="0" i="1" baseline="0"/>
            </a:lvl1pPr>
          </a:lstStyle>
          <a:p>
            <a:r>
              <a:rPr lang="en-US" smtClean="0"/>
              <a:t>Click to edit Master title style</a:t>
            </a:r>
            <a:endParaRPr lang="de-DE" dirty="0"/>
          </a:p>
        </p:txBody>
      </p:sp>
      <p:sp>
        <p:nvSpPr>
          <p:cNvPr id="17" name="Inhaltsplatzhalter 2"/>
          <p:cNvSpPr>
            <a:spLocks noGrp="1"/>
          </p:cNvSpPr>
          <p:nvPr>
            <p:ph sz="half" idx="1"/>
          </p:nvPr>
        </p:nvSpPr>
        <p:spPr>
          <a:xfrm>
            <a:off x="4716463" y="2366963"/>
            <a:ext cx="3889375" cy="2460942"/>
          </a:xfrm>
          <a:prstGeom prst="rect">
            <a:avLst/>
          </a:prstGeom>
        </p:spPr>
        <p:txBody>
          <a:bodyPr lIns="0" tIns="0" rIns="0" bIns="0" anchor="b">
            <a:normAutofit/>
          </a:bodyPr>
          <a:lstStyle>
            <a:lvl1pPr marL="177800" indent="-177800" algn="r">
              <a:lnSpc>
                <a:spcPts val="2400"/>
              </a:lnSpc>
              <a:spcBef>
                <a:spcPts val="0"/>
              </a:spcBef>
              <a:buNone/>
              <a:defRPr sz="2000" b="1">
                <a:latin typeface="Myriad Pro"/>
              </a:defRPr>
            </a:lvl1pPr>
            <a:lvl2pPr marL="177800" indent="-177800">
              <a:lnSpc>
                <a:spcPts val="1600"/>
              </a:lnSpc>
              <a:buFont typeface="Arial"/>
              <a:buChar char="•"/>
              <a:defRPr sz="1900" b="1">
                <a:latin typeface="Myriad Pro"/>
              </a:defRPr>
            </a:lvl2pPr>
            <a:lvl3pPr marL="355600" indent="-177800">
              <a:lnSpc>
                <a:spcPts val="1600"/>
              </a:lnSpc>
              <a:buFont typeface="Symbol" charset="2"/>
              <a:buChar char="-"/>
              <a:defRPr sz="1900" b="1">
                <a:latin typeface="Myriad Pro"/>
              </a:defRPr>
            </a:lvl3pPr>
            <a:lvl4pPr marL="533400" indent="-177800">
              <a:lnSpc>
                <a:spcPts val="1600"/>
              </a:lnSpc>
              <a:buFont typeface="Arial"/>
              <a:buChar char="•"/>
              <a:defRPr sz="1900" b="1">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p:txBody>
      </p:sp>
      <p:pic>
        <p:nvPicPr>
          <p:cNvPr id="1026" name="Picture 2" descr="https://europa.eu/eyd2015/sites/default/files/toolkit/eyd-visual-identity/eyd-motto_it.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39750" y="4433888"/>
            <a:ext cx="3548065" cy="16592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europa.eu/eyd2015/sites/default/files/toolkit/eyd-visual-identity/eyd-emblem-3lines_it.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7621413" y="817564"/>
            <a:ext cx="983035" cy="286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173434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093256"/>
            <a:ext cx="9144000" cy="5796000"/>
          </a:xfrm>
          <a:prstGeom prst="rect">
            <a:avLst/>
          </a:prstGeom>
          <a:solidFill>
            <a:schemeClr val="accent6"/>
          </a:solidFill>
          <a:ln w="63500" algn="ctr">
            <a:noFill/>
            <a:miter lim="800000"/>
            <a:headEnd/>
            <a:tailEnd/>
          </a:ln>
          <a:effectLst/>
        </p:spPr>
        <p:txBody>
          <a:bodyPr anchor="ctr"/>
          <a:lstStyle/>
          <a:p>
            <a:pPr algn="ctr" defTabSz="457200" fontAlgn="auto">
              <a:spcBef>
                <a:spcPts val="0"/>
              </a:spcBef>
              <a:spcAft>
                <a:spcPts val="0"/>
              </a:spcAft>
              <a:defRPr/>
            </a:pPr>
            <a:endParaRPr lang="en-US" sz="1800" b="0">
              <a:solidFill>
                <a:srgbClr val="FFFFFF"/>
              </a:solidFill>
              <a:latin typeface="Verdana"/>
            </a:endParaRPr>
          </a:p>
        </p:txBody>
      </p:sp>
      <p:sp>
        <p:nvSpPr>
          <p:cNvPr id="2" name="Title 1"/>
          <p:cNvSpPr>
            <a:spLocks noGrp="1"/>
          </p:cNvSpPr>
          <p:nvPr>
            <p:ph type="title" hasCustomPrompt="1"/>
          </p:nvPr>
        </p:nvSpPr>
        <p:spPr>
          <a:xfrm>
            <a:off x="0" y="1700808"/>
            <a:ext cx="9144000" cy="4318992"/>
          </a:xfrm>
        </p:spPr>
        <p:txBody>
          <a:bodyPr wrap="square"/>
          <a:lstStyle>
            <a:lvl1pPr algn="ctr">
              <a:defRPr sz="6600" b="0">
                <a:solidFill>
                  <a:schemeClr val="bg1"/>
                </a:solidFill>
                <a:effectLst>
                  <a:outerShdw blurRad="127000" dist="63500" dir="2400000" algn="tl" rotWithShape="0">
                    <a:srgbClr val="000000">
                      <a:alpha val="50000"/>
                    </a:srgbClr>
                  </a:outerShdw>
                </a:effectLst>
              </a:defRPr>
            </a:lvl1pPr>
          </a:lstStyle>
          <a:p>
            <a:r>
              <a:rPr lang="en-GB" dirty="0" smtClean="0"/>
              <a:t>Title</a:t>
            </a:r>
            <a:endParaRPr lang="en-GB" dirty="0"/>
          </a:p>
        </p:txBody>
      </p:sp>
      <p:pic>
        <p:nvPicPr>
          <p:cNvPr id="5" name="Picture 2" descr="C:\DOCUME~1\lenain\LOCALS~1\Temp\7zEAD.tmp\LOGO-CE for Devco EN Positive.png"/>
          <p:cNvPicPr>
            <a:picLocks noChangeAspect="1" noChangeArrowheads="1"/>
          </p:cNvPicPr>
          <p:nvPr userDrawn="1"/>
        </p:nvPicPr>
        <p:blipFill>
          <a:blip r:embed="rId2" cstate="print"/>
          <a:srcRect b="24780"/>
          <a:stretch>
            <a:fillRect/>
          </a:stretch>
        </p:blipFill>
        <p:spPr bwMode="auto">
          <a:xfrm>
            <a:off x="3650400" y="324000"/>
            <a:ext cx="1811933" cy="1050693"/>
          </a:xfrm>
          <a:prstGeom prst="rect">
            <a:avLst/>
          </a:prstGeom>
          <a:noFill/>
        </p:spPr>
      </p:pic>
      <p:sp>
        <p:nvSpPr>
          <p:cNvPr id="10" name="Rectangle 9"/>
          <p:cNvSpPr/>
          <p:nvPr userDrawn="1"/>
        </p:nvSpPr>
        <p:spPr>
          <a:xfrm>
            <a:off x="4219425" y="1368000"/>
            <a:ext cx="684000" cy="43200"/>
          </a:xfrm>
          <a:prstGeom prst="rect">
            <a:avLst/>
          </a:prstGeom>
          <a:solidFill>
            <a:srgbClr val="E751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solidFill>
                <a:srgbClr val="FFFFFF"/>
              </a:solidFill>
            </a:endParaRPr>
          </a:p>
        </p:txBody>
      </p:sp>
      <p:sp>
        <p:nvSpPr>
          <p:cNvPr id="1026" name="Rectangle 2"/>
          <p:cNvSpPr>
            <a:spLocks noChangeArrowheads="1"/>
          </p:cNvSpPr>
          <p:nvPr userDrawn="1"/>
        </p:nvSpPr>
        <p:spPr bwMode="auto">
          <a:xfrm>
            <a:off x="4219200" y="6436800"/>
            <a:ext cx="687600" cy="457200"/>
          </a:xfrm>
          <a:prstGeom prst="rect">
            <a:avLst/>
          </a:prstGeom>
          <a:solidFill>
            <a:schemeClr val="bg1"/>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GB"/>
          </a:p>
        </p:txBody>
      </p:sp>
      <p:pic>
        <p:nvPicPr>
          <p:cNvPr id="8" name="Picture 7" descr="C:\DOCUME~1\lenain\LOCALS~1\Temp\7zEC0.tmp\Footer Box Devco EuropeAid Transparent.png"/>
          <p:cNvPicPr/>
          <p:nvPr userDrawn="1"/>
        </p:nvPicPr>
        <p:blipFill>
          <a:blip r:embed="rId3" cstate="print">
            <a:duotone>
              <a:prstClr val="black"/>
              <a:srgbClr val="E75213">
                <a:tint val="45000"/>
                <a:satMod val="400000"/>
              </a:srgbClr>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rcRect/>
          <a:stretch>
            <a:fillRect/>
          </a:stretch>
        </p:blipFill>
        <p:spPr bwMode="auto">
          <a:xfrm>
            <a:off x="4219200" y="6428184"/>
            <a:ext cx="696931" cy="457200"/>
          </a:xfrm>
          <a:prstGeom prst="rect">
            <a:avLst/>
          </a:prstGeom>
          <a:solidFill>
            <a:srgbClr val="E75113"/>
          </a:solidFill>
          <a:ln w="9525">
            <a:noFill/>
            <a:miter lim="800000"/>
            <a:headEnd/>
            <a:tailEnd/>
          </a:ln>
        </p:spPr>
      </p:pic>
    </p:spTree>
    <p:extLst>
      <p:ext uri="{BB962C8B-B14F-4D97-AF65-F5344CB8AC3E}">
        <p14:creationId xmlns:p14="http://schemas.microsoft.com/office/powerpoint/2010/main" val="548482279"/>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2" name="Rectangle 11"/>
          <p:cNvSpPr/>
          <p:nvPr userDrawn="1"/>
        </p:nvSpPr>
        <p:spPr>
          <a:xfrm>
            <a:off x="4255200" y="6458400"/>
            <a:ext cx="612000" cy="406800"/>
          </a:xfrm>
          <a:prstGeom prst="rect">
            <a:avLst/>
          </a:prstGeom>
          <a:solidFill>
            <a:srgbClr val="E95D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solidFill>
                <a:srgbClr val="FFFFFF"/>
              </a:solidFill>
            </a:endParaRPr>
          </a:p>
        </p:txBody>
      </p:sp>
      <p:sp>
        <p:nvSpPr>
          <p:cNvPr id="4" name="Rectangle 3"/>
          <p:cNvSpPr/>
          <p:nvPr userDrawn="1"/>
        </p:nvSpPr>
        <p:spPr>
          <a:xfrm>
            <a:off x="0" y="0"/>
            <a:ext cx="9144000" cy="989013"/>
          </a:xfrm>
          <a:prstGeom prst="rect">
            <a:avLst/>
          </a:prstGeom>
          <a:solidFill>
            <a:srgbClr val="E75113"/>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0000"/>
              </a:solidFill>
            </a:endParaRPr>
          </a:p>
        </p:txBody>
      </p:sp>
      <p:sp>
        <p:nvSpPr>
          <p:cNvPr id="2" name="Title 1"/>
          <p:cNvSpPr>
            <a:spLocks noGrp="1"/>
          </p:cNvSpPr>
          <p:nvPr>
            <p:ph type="title"/>
          </p:nvPr>
        </p:nvSpPr>
        <p:spPr>
          <a:xfrm>
            <a:off x="468313" y="1447800"/>
            <a:ext cx="8229600" cy="1143000"/>
          </a:xfrm>
        </p:spPr>
        <p:txBody>
          <a:bodyPr anchor="t"/>
          <a:lstStyle>
            <a:lvl1pPr>
              <a:defRPr sz="2400"/>
            </a:lvl1pPr>
          </a:lstStyle>
          <a:p>
            <a:r>
              <a:rPr lang="en-US" dirty="0" smtClean="0"/>
              <a:t>Click to edit Master title style</a:t>
            </a:r>
            <a:endParaRPr lang="en-GB" dirty="0"/>
          </a:p>
        </p:txBody>
      </p:sp>
      <p:sp>
        <p:nvSpPr>
          <p:cNvPr id="11" name="Content Placeholder 2"/>
          <p:cNvSpPr>
            <a:spLocks noGrp="1"/>
          </p:cNvSpPr>
          <p:nvPr>
            <p:ph idx="1"/>
          </p:nvPr>
        </p:nvSpPr>
        <p:spPr>
          <a:xfrm>
            <a:off x="457200" y="2636912"/>
            <a:ext cx="8229600" cy="3384476"/>
          </a:xfrm>
        </p:spPr>
        <p:txBody>
          <a:bodyPr/>
          <a:lstStyle>
            <a:lvl1pPr marL="0" indent="-342900">
              <a:buClr>
                <a:srgbClr val="0F5494"/>
              </a:buClr>
              <a:buSzPct val="120000"/>
              <a:buFont typeface="Arial" pitchFamily="34" charset="0"/>
              <a:buNone/>
              <a:defRPr/>
            </a:lvl1pPr>
            <a:lvl2pPr>
              <a:buClr>
                <a:srgbClr val="009FBA"/>
              </a:buClr>
              <a:defRPr/>
            </a:lvl2pPr>
            <a:lvl3pPr>
              <a:buFontTx/>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19" name="Rectangle 6"/>
          <p:cNvSpPr>
            <a:spLocks noGrp="1" noChangeArrowheads="1"/>
          </p:cNvSpPr>
          <p:nvPr>
            <p:ph type="sldNum" sz="quarter" idx="12"/>
          </p:nvPr>
        </p:nvSpPr>
        <p:spPr>
          <a:xfrm>
            <a:off x="6553200" y="6093296"/>
            <a:ext cx="2133600" cy="476250"/>
          </a:xfrm>
        </p:spPr>
        <p:txBody>
          <a:bodyPr/>
          <a:lstStyle>
            <a:lvl1pPr>
              <a:defRPr smtClean="0">
                <a:solidFill>
                  <a:srgbClr val="336633"/>
                </a:solidFill>
              </a:defRPr>
            </a:lvl1pPr>
          </a:lstStyle>
          <a:p>
            <a:pPr>
              <a:defRPr/>
            </a:pPr>
            <a:fld id="{2BB59E6E-B967-488E-B209-8B7FA0D7AF99}" type="slidenum">
              <a:rPr lang="en-GB"/>
              <a:pPr>
                <a:defRPr/>
              </a:pPr>
              <a:t>‹#›</a:t>
            </a:fld>
            <a:endParaRPr lang="en-GB" dirty="0"/>
          </a:p>
        </p:txBody>
      </p:sp>
      <p:pic>
        <p:nvPicPr>
          <p:cNvPr id="2050" name="Picture 2" descr="C:\DOCUME~1\lenain\LOCALS~1\Temp\7zEB0.tmp\LOGO-CE for Devco EN Negative.png"/>
          <p:cNvPicPr>
            <a:picLocks noChangeAspect="1" noChangeArrowheads="1"/>
          </p:cNvPicPr>
          <p:nvPr userDrawn="1"/>
        </p:nvPicPr>
        <p:blipFill>
          <a:blip r:embed="rId2" cstate="print"/>
          <a:srcRect b="24780"/>
          <a:stretch>
            <a:fillRect/>
          </a:stretch>
        </p:blipFill>
        <p:spPr bwMode="auto">
          <a:xfrm>
            <a:off x="3754800" y="306000"/>
            <a:ext cx="1620466" cy="939673"/>
          </a:xfrm>
          <a:prstGeom prst="rect">
            <a:avLst/>
          </a:prstGeom>
          <a:noFill/>
        </p:spPr>
      </p:pic>
      <p:pic>
        <p:nvPicPr>
          <p:cNvPr id="10" name="Picture 9" descr="C:\DOCUME~1\lenain\LOCALS~1\Temp\7zEC0.tmp\Footer Box Devco EuropeAid Transparent.png"/>
          <p:cNvPicPr>
            <a:picLocks noChangeAspect="1"/>
          </p:cNvPicPr>
          <p:nvPr userDrawn="1"/>
        </p:nvPicPr>
        <p:blipFill>
          <a:blip r:embed="rId3" cstate="print"/>
          <a:srcRect/>
          <a:stretch>
            <a:fillRect/>
          </a:stretch>
        </p:blipFill>
        <p:spPr bwMode="auto">
          <a:xfrm>
            <a:off x="4255200" y="6458400"/>
            <a:ext cx="611802" cy="406800"/>
          </a:xfrm>
          <a:prstGeom prst="rect">
            <a:avLst/>
          </a:prstGeom>
          <a:solidFill>
            <a:srgbClr val="E75113"/>
          </a:solidFill>
          <a:ln w="9525">
            <a:noFill/>
            <a:miter lim="800000"/>
            <a:headEnd/>
            <a:tailEnd/>
          </a:ln>
        </p:spPr>
      </p:pic>
      <p:sp>
        <p:nvSpPr>
          <p:cNvPr id="14" name="Rectangle 13"/>
          <p:cNvSpPr/>
          <p:nvPr userDrawn="1"/>
        </p:nvSpPr>
        <p:spPr>
          <a:xfrm>
            <a:off x="4263750" y="1241425"/>
            <a:ext cx="604800" cy="36000"/>
          </a:xfrm>
          <a:prstGeom prst="rect">
            <a:avLst/>
          </a:prstGeom>
          <a:solidFill>
            <a:srgbClr val="E751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solidFill>
                <a:srgbClr val="FFFFFF"/>
              </a:solidFill>
            </a:endParaRPr>
          </a:p>
        </p:txBody>
      </p:sp>
    </p:spTree>
    <p:extLst>
      <p:ext uri="{BB962C8B-B14F-4D97-AF65-F5344CB8AC3E}">
        <p14:creationId xmlns:p14="http://schemas.microsoft.com/office/powerpoint/2010/main" val="149934685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D0361B7-2B23-4FD9-82FC-2599804B3A16}"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4578798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475200"/>
            <a:ext cx="8229600" cy="936625"/>
          </a:xfrm>
        </p:spPr>
        <p:txBody>
          <a:bodyPr/>
          <a:lstStyle/>
          <a:p>
            <a:r>
              <a:rPr lang="en-US" dirty="0" smtClean="0"/>
              <a:t>Click to edit Master title style</a:t>
            </a:r>
            <a:endParaRPr lang="en-GB" dirty="0"/>
          </a:p>
        </p:txBody>
      </p:sp>
      <p:sp>
        <p:nvSpPr>
          <p:cNvPr id="11" name="Content Placeholder 2"/>
          <p:cNvSpPr>
            <a:spLocks noGrp="1"/>
          </p:cNvSpPr>
          <p:nvPr>
            <p:ph idx="1"/>
          </p:nvPr>
        </p:nvSpPr>
        <p:spPr>
          <a:xfrm>
            <a:off x="457200" y="1764000"/>
            <a:ext cx="8229600" cy="3969256"/>
          </a:xfrm>
        </p:spPr>
        <p:txBody>
          <a:bodyPr/>
          <a:lstStyle>
            <a:lvl1pPr marL="0" indent="-342900">
              <a:buClr>
                <a:srgbClr val="0F5494"/>
              </a:buClr>
              <a:buSzPct val="120000"/>
              <a:buFont typeface="Arial" pitchFamily="34" charset="0"/>
              <a:buNone/>
              <a:defRPr/>
            </a:lvl1pPr>
            <a:lvl2pPr>
              <a:buClr>
                <a:srgbClr val="009FBA"/>
              </a:buClr>
              <a:defRPr/>
            </a:lvl2pPr>
            <a:lvl3pPr>
              <a:buFontTx/>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19" name="Rectangle 6"/>
          <p:cNvSpPr>
            <a:spLocks noGrp="1" noChangeArrowheads="1"/>
          </p:cNvSpPr>
          <p:nvPr>
            <p:ph type="sldNum" sz="quarter" idx="12"/>
          </p:nvPr>
        </p:nvSpPr>
        <p:spPr>
          <a:xfrm>
            <a:off x="6553200" y="6093296"/>
            <a:ext cx="2133600" cy="476250"/>
          </a:xfrm>
        </p:spPr>
        <p:txBody>
          <a:bodyPr/>
          <a:lstStyle>
            <a:lvl1pPr>
              <a:defRPr smtClean="0">
                <a:solidFill>
                  <a:srgbClr val="336633"/>
                </a:solidFill>
              </a:defRPr>
            </a:lvl1pPr>
          </a:lstStyle>
          <a:p>
            <a:pPr>
              <a:defRPr/>
            </a:pPr>
            <a:fld id="{2BB59E6E-B967-488E-B209-8B7FA0D7AF99}" type="slidenum">
              <a:rPr lang="en-GB"/>
              <a:pPr>
                <a:defRPr/>
              </a:pPr>
              <a:t>‹#›</a:t>
            </a:fld>
            <a:endParaRPr lang="en-GB" dirty="0"/>
          </a:p>
        </p:txBody>
      </p:sp>
    </p:spTree>
    <p:extLst>
      <p:ext uri="{BB962C8B-B14F-4D97-AF65-F5344CB8AC3E}">
        <p14:creationId xmlns:p14="http://schemas.microsoft.com/office/powerpoint/2010/main" val="1063428517"/>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27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emblem-3lines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9633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europa.eu/eyd2015/sites/default/files/toolkit/eyd-visual-identity/eyd-motto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913093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23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motto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s://europa.eu/eyd2015/sites/default/files/toolkit/eyd-visual-identity/eyd-emblem-3lines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59633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99840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24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motto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europa.eu/eyd2015/sites/default/files/toolkit/eyd-visual-identity/eyd-emblem-3lines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59494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364861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Bild mit Beschriftung">
    <p:spTree>
      <p:nvGrpSpPr>
        <p:cNvPr id="1" name=""/>
        <p:cNvGrpSpPr/>
        <p:nvPr/>
      </p:nvGrpSpPr>
      <p:grpSpPr>
        <a:xfrm>
          <a:off x="0" y="0"/>
          <a:ext cx="0" cy="0"/>
          <a:chOff x="0" y="0"/>
          <a:chExt cx="0" cy="0"/>
        </a:xfrm>
      </p:grpSpPr>
      <p:sp>
        <p:nvSpPr>
          <p:cNvPr id="4" name="Rechteck 12"/>
          <p:cNvSpPr/>
          <p:nvPr userDrawn="1"/>
        </p:nvSpPr>
        <p:spPr>
          <a:xfrm>
            <a:off x="0" y="4983163"/>
            <a:ext cx="9144000" cy="1874837"/>
          </a:xfrm>
          <a:prstGeom prst="rect">
            <a:avLst/>
          </a:prstGeom>
          <a:solidFill>
            <a:srgbClr val="EEB60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solidFill>
                <a:srgbClr val="FFFFFF"/>
              </a:solidFill>
            </a:endParaRPr>
          </a:p>
        </p:txBody>
      </p:sp>
      <p:pic>
        <p:nvPicPr>
          <p:cNvPr id="5" name="Bild 13" descr="jumping boy.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98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Bild 11" descr="EYD_motto_EN Kopi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39750" y="4433888"/>
            <a:ext cx="2498725"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4716463" y="5072380"/>
            <a:ext cx="3889375" cy="601345"/>
          </a:xfrm>
          <a:prstGeom prst="rect">
            <a:avLst/>
          </a:prstGeom>
        </p:spPr>
        <p:txBody>
          <a:bodyPr lIns="0" tIns="0" rIns="0" bIns="0" anchor="t"/>
          <a:lstStyle>
            <a:lvl1pPr algn="r">
              <a:lnSpc>
                <a:spcPts val="2000"/>
              </a:lnSpc>
              <a:defRPr sz="1600" b="0" i="1" baseline="0"/>
            </a:lvl1pPr>
          </a:lstStyle>
          <a:p>
            <a:r>
              <a:rPr lang="en-US" smtClean="0"/>
              <a:t>Click to edit Master title style</a:t>
            </a:r>
            <a:endParaRPr lang="de-DE" dirty="0"/>
          </a:p>
        </p:txBody>
      </p:sp>
      <p:sp>
        <p:nvSpPr>
          <p:cNvPr id="17" name="Inhaltsplatzhalter 2"/>
          <p:cNvSpPr>
            <a:spLocks noGrp="1"/>
          </p:cNvSpPr>
          <p:nvPr>
            <p:ph sz="half" idx="1"/>
          </p:nvPr>
        </p:nvSpPr>
        <p:spPr>
          <a:xfrm>
            <a:off x="4716463" y="2366963"/>
            <a:ext cx="3889375" cy="2460942"/>
          </a:xfrm>
          <a:prstGeom prst="rect">
            <a:avLst/>
          </a:prstGeom>
        </p:spPr>
        <p:txBody>
          <a:bodyPr lIns="0" tIns="0" rIns="0" bIns="0" anchor="b">
            <a:normAutofit/>
          </a:bodyPr>
          <a:lstStyle>
            <a:lvl1pPr marL="177800" indent="-177800" algn="r">
              <a:lnSpc>
                <a:spcPts val="2400"/>
              </a:lnSpc>
              <a:spcBef>
                <a:spcPts val="0"/>
              </a:spcBef>
              <a:buNone/>
              <a:defRPr sz="2000" b="1">
                <a:latin typeface="Myriad Pro"/>
              </a:defRPr>
            </a:lvl1pPr>
            <a:lvl2pPr marL="177800" indent="-177800">
              <a:lnSpc>
                <a:spcPts val="1600"/>
              </a:lnSpc>
              <a:buFont typeface="Arial"/>
              <a:buChar char="•"/>
              <a:defRPr sz="1900" b="1">
                <a:latin typeface="Myriad Pro"/>
              </a:defRPr>
            </a:lvl2pPr>
            <a:lvl3pPr marL="355600" indent="-177800">
              <a:lnSpc>
                <a:spcPts val="1600"/>
              </a:lnSpc>
              <a:buFont typeface="Symbol" charset="2"/>
              <a:buChar char="-"/>
              <a:defRPr sz="1900" b="1">
                <a:latin typeface="Myriad Pro"/>
              </a:defRPr>
            </a:lvl3pPr>
            <a:lvl4pPr marL="533400" indent="-177800">
              <a:lnSpc>
                <a:spcPts val="1600"/>
              </a:lnSpc>
              <a:buFont typeface="Arial"/>
              <a:buChar char="•"/>
              <a:defRPr sz="1900" b="1">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p:txBody>
      </p:sp>
      <p:pic>
        <p:nvPicPr>
          <p:cNvPr id="1026" name="Picture 2" descr="https://europa.eu/eyd2015/sites/default/files/toolkit/eyd-visual-identity/eyd-motto_it.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39750" y="4433888"/>
            <a:ext cx="3548065" cy="16592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europa.eu/eyd2015/sites/default/files/toolkit/eyd-visual-identity/eyd-emblem-3lines_it.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7621413" y="817564"/>
            <a:ext cx="983035" cy="286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510394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2_Zwei Inhalte">
    <p:spTree>
      <p:nvGrpSpPr>
        <p:cNvPr id="1" name=""/>
        <p:cNvGrpSpPr/>
        <p:nvPr/>
      </p:nvGrpSpPr>
      <p:grpSpPr>
        <a:xfrm>
          <a:off x="0" y="0"/>
          <a:ext cx="0" cy="0"/>
          <a:chOff x="0" y="0"/>
          <a:chExt cx="0" cy="0"/>
        </a:xfrm>
      </p:grpSpPr>
      <p:sp>
        <p:nvSpPr>
          <p:cNvPr id="5" name="Rechteck 16"/>
          <p:cNvSpPr/>
          <p:nvPr userDrawn="1"/>
        </p:nvSpPr>
        <p:spPr>
          <a:xfrm>
            <a:off x="0" y="2239963"/>
            <a:ext cx="9144000" cy="4618037"/>
          </a:xfrm>
          <a:prstGeom prst="rect">
            <a:avLst/>
          </a:prstGeom>
          <a:solidFill>
            <a:srgbClr val="EEB60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solidFill>
                <a:srgbClr val="FFFFFF"/>
              </a:solidFill>
            </a:endParaRPr>
          </a:p>
        </p:txBody>
      </p:sp>
      <p:sp>
        <p:nvSpPr>
          <p:cNvPr id="3"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sp>
        <p:nvSpPr>
          <p:cNvPr id="4" name="Inhaltsplatzhalter 3"/>
          <p:cNvSpPr>
            <a:spLocks noGrp="1"/>
          </p:cNvSpPr>
          <p:nvPr>
            <p:ph sz="half" idx="2"/>
          </p:nvPr>
        </p:nvSpPr>
        <p:spPr>
          <a:xfrm>
            <a:off x="4716463" y="2311400"/>
            <a:ext cx="3889375" cy="4000500"/>
          </a:xfrm>
          <a:prstGeom prst="rect">
            <a:avLst/>
          </a:prstGeom>
        </p:spPr>
        <p:txBody>
          <a:bodyPr lIns="0" tIns="0" rIns="0" bIns="0">
            <a:noAutofit/>
          </a:bodyPr>
          <a:lstStyle>
            <a:lvl1pPr marL="0" indent="0">
              <a:lnSpc>
                <a:spcPts val="1600"/>
              </a:lnSpc>
              <a:spcBef>
                <a:spcPts val="0"/>
              </a:spcBef>
              <a:buNone/>
              <a:defRPr sz="1200" b="0" i="0" baseline="0"/>
            </a:lvl1pPr>
            <a:lvl2pPr marL="177800" indent="-177800">
              <a:lnSpc>
                <a:spcPts val="1600"/>
              </a:lnSpc>
              <a:spcBef>
                <a:spcPts val="0"/>
              </a:spcBef>
              <a:buFont typeface="Arial"/>
              <a:buChar char="•"/>
              <a:defRPr sz="1200" b="0" i="0" baseline="0"/>
            </a:lvl2pPr>
            <a:lvl3pPr marL="355600" indent="-177800">
              <a:lnSpc>
                <a:spcPts val="1600"/>
              </a:lnSpc>
              <a:spcBef>
                <a:spcPts val="0"/>
              </a:spcBef>
              <a:buFont typeface="Symbol" charset="2"/>
              <a:buChar char="-"/>
              <a:defRPr sz="1200" b="0" i="0" baseline="0"/>
            </a:lvl3pPr>
            <a:lvl4pPr marL="533400" indent="-177800">
              <a:lnSpc>
                <a:spcPts val="1600"/>
              </a:lnSpc>
              <a:spcBef>
                <a:spcPts val="0"/>
              </a:spcBef>
              <a:buFont typeface="Arial"/>
              <a:buChar char="•"/>
              <a:defRPr sz="1200" b="0" i="0" baseline="0"/>
            </a:lvl4pPr>
            <a:lvl5pPr marL="723900" indent="-190500">
              <a:defRPr sz="1400" b="0" i="0" baseline="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sp>
        <p:nvSpPr>
          <p:cNvPr id="13"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pic>
        <p:nvPicPr>
          <p:cNvPr id="8" name="Picture 2" descr="https://europa.eu/eyd2015/sites/default/files/toolkit/eyd-visual-identity/eyd-motto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europa.eu/eyd2015/sites/default/files/toolkit/eyd-visual-identity/eyd-emblem-3lines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452320" y="821035"/>
            <a:ext cx="1009502" cy="293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124344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093256"/>
            <a:ext cx="9144000" cy="5796000"/>
          </a:xfrm>
          <a:prstGeom prst="rect">
            <a:avLst/>
          </a:prstGeom>
          <a:solidFill>
            <a:schemeClr val="accent6"/>
          </a:solidFill>
          <a:ln w="63500" algn="ctr">
            <a:noFill/>
            <a:miter lim="800000"/>
            <a:headEnd/>
            <a:tailEnd/>
          </a:ln>
          <a:effectLst/>
        </p:spPr>
        <p:txBody>
          <a:bodyPr anchor="ctr"/>
          <a:lstStyle/>
          <a:p>
            <a:pPr algn="ctr" defTabSz="457200" fontAlgn="auto">
              <a:spcBef>
                <a:spcPts val="0"/>
              </a:spcBef>
              <a:spcAft>
                <a:spcPts val="0"/>
              </a:spcAft>
              <a:defRPr/>
            </a:pPr>
            <a:endParaRPr lang="en-US" sz="1800" b="0">
              <a:solidFill>
                <a:srgbClr val="FFFFFF"/>
              </a:solidFill>
              <a:latin typeface="Verdana"/>
            </a:endParaRPr>
          </a:p>
        </p:txBody>
      </p:sp>
      <p:sp>
        <p:nvSpPr>
          <p:cNvPr id="2" name="Title 1"/>
          <p:cNvSpPr>
            <a:spLocks noGrp="1"/>
          </p:cNvSpPr>
          <p:nvPr>
            <p:ph type="title" hasCustomPrompt="1"/>
          </p:nvPr>
        </p:nvSpPr>
        <p:spPr>
          <a:xfrm>
            <a:off x="0" y="1700808"/>
            <a:ext cx="9144000" cy="4318992"/>
          </a:xfrm>
        </p:spPr>
        <p:txBody>
          <a:bodyPr wrap="square"/>
          <a:lstStyle>
            <a:lvl1pPr algn="ctr">
              <a:defRPr sz="6600" b="0">
                <a:solidFill>
                  <a:schemeClr val="bg1"/>
                </a:solidFill>
                <a:effectLst>
                  <a:outerShdw blurRad="127000" dist="63500" dir="2400000" algn="tl" rotWithShape="0">
                    <a:srgbClr val="000000">
                      <a:alpha val="50000"/>
                    </a:srgbClr>
                  </a:outerShdw>
                </a:effectLst>
              </a:defRPr>
            </a:lvl1pPr>
          </a:lstStyle>
          <a:p>
            <a:r>
              <a:rPr lang="en-GB" dirty="0" smtClean="0"/>
              <a:t>Title</a:t>
            </a:r>
            <a:endParaRPr lang="en-GB" dirty="0"/>
          </a:p>
        </p:txBody>
      </p:sp>
      <p:pic>
        <p:nvPicPr>
          <p:cNvPr id="5" name="Picture 2" descr="C:\DOCUME~1\lenain\LOCALS~1\Temp\7zEAD.tmp\LOGO-CE for Devco EN Positive.png"/>
          <p:cNvPicPr>
            <a:picLocks noChangeAspect="1" noChangeArrowheads="1"/>
          </p:cNvPicPr>
          <p:nvPr userDrawn="1"/>
        </p:nvPicPr>
        <p:blipFill>
          <a:blip r:embed="rId2" cstate="print"/>
          <a:srcRect b="24780"/>
          <a:stretch>
            <a:fillRect/>
          </a:stretch>
        </p:blipFill>
        <p:spPr bwMode="auto">
          <a:xfrm>
            <a:off x="3650400" y="324000"/>
            <a:ext cx="1811933" cy="1050693"/>
          </a:xfrm>
          <a:prstGeom prst="rect">
            <a:avLst/>
          </a:prstGeom>
          <a:noFill/>
        </p:spPr>
      </p:pic>
      <p:sp>
        <p:nvSpPr>
          <p:cNvPr id="10" name="Rectangle 9"/>
          <p:cNvSpPr/>
          <p:nvPr userDrawn="1"/>
        </p:nvSpPr>
        <p:spPr>
          <a:xfrm>
            <a:off x="4219425" y="1368000"/>
            <a:ext cx="684000" cy="43200"/>
          </a:xfrm>
          <a:prstGeom prst="rect">
            <a:avLst/>
          </a:prstGeom>
          <a:solidFill>
            <a:srgbClr val="E751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solidFill>
                <a:srgbClr val="FFFFFF"/>
              </a:solidFill>
            </a:endParaRPr>
          </a:p>
        </p:txBody>
      </p:sp>
      <p:sp>
        <p:nvSpPr>
          <p:cNvPr id="1026" name="Rectangle 2"/>
          <p:cNvSpPr>
            <a:spLocks noChangeArrowheads="1"/>
          </p:cNvSpPr>
          <p:nvPr userDrawn="1"/>
        </p:nvSpPr>
        <p:spPr bwMode="auto">
          <a:xfrm>
            <a:off x="4219200" y="6436800"/>
            <a:ext cx="687600" cy="457200"/>
          </a:xfrm>
          <a:prstGeom prst="rect">
            <a:avLst/>
          </a:prstGeom>
          <a:solidFill>
            <a:schemeClr val="bg1"/>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GB"/>
          </a:p>
        </p:txBody>
      </p:sp>
      <p:pic>
        <p:nvPicPr>
          <p:cNvPr id="8" name="Picture 7" descr="C:\DOCUME~1\lenain\LOCALS~1\Temp\7zEC0.tmp\Footer Box Devco EuropeAid Transparent.png"/>
          <p:cNvPicPr/>
          <p:nvPr userDrawn="1"/>
        </p:nvPicPr>
        <p:blipFill>
          <a:blip r:embed="rId3" cstate="print">
            <a:duotone>
              <a:prstClr val="black"/>
              <a:srgbClr val="E75213">
                <a:tint val="45000"/>
                <a:satMod val="400000"/>
              </a:srgbClr>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rcRect/>
          <a:stretch>
            <a:fillRect/>
          </a:stretch>
        </p:blipFill>
        <p:spPr bwMode="auto">
          <a:xfrm>
            <a:off x="4219200" y="6428184"/>
            <a:ext cx="696931" cy="457200"/>
          </a:xfrm>
          <a:prstGeom prst="rect">
            <a:avLst/>
          </a:prstGeom>
          <a:solidFill>
            <a:srgbClr val="E75113"/>
          </a:solidFill>
          <a:ln w="9525">
            <a:noFill/>
            <a:miter lim="800000"/>
            <a:headEnd/>
            <a:tailEnd/>
          </a:ln>
        </p:spPr>
      </p:pic>
    </p:spTree>
    <p:extLst>
      <p:ext uri="{BB962C8B-B14F-4D97-AF65-F5344CB8AC3E}">
        <p14:creationId xmlns:p14="http://schemas.microsoft.com/office/powerpoint/2010/main" val="887610053"/>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2" name="Rectangle 11"/>
          <p:cNvSpPr/>
          <p:nvPr userDrawn="1"/>
        </p:nvSpPr>
        <p:spPr>
          <a:xfrm>
            <a:off x="4255200" y="6458400"/>
            <a:ext cx="612000" cy="406800"/>
          </a:xfrm>
          <a:prstGeom prst="rect">
            <a:avLst/>
          </a:prstGeom>
          <a:solidFill>
            <a:srgbClr val="E95D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solidFill>
                <a:srgbClr val="FFFFFF"/>
              </a:solidFill>
            </a:endParaRPr>
          </a:p>
        </p:txBody>
      </p:sp>
      <p:sp>
        <p:nvSpPr>
          <p:cNvPr id="4" name="Rectangle 3"/>
          <p:cNvSpPr/>
          <p:nvPr userDrawn="1"/>
        </p:nvSpPr>
        <p:spPr>
          <a:xfrm>
            <a:off x="0" y="0"/>
            <a:ext cx="9144000" cy="989013"/>
          </a:xfrm>
          <a:prstGeom prst="rect">
            <a:avLst/>
          </a:prstGeom>
          <a:solidFill>
            <a:srgbClr val="E75113"/>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0000"/>
              </a:solidFill>
            </a:endParaRPr>
          </a:p>
        </p:txBody>
      </p:sp>
      <p:sp>
        <p:nvSpPr>
          <p:cNvPr id="2" name="Title 1"/>
          <p:cNvSpPr>
            <a:spLocks noGrp="1"/>
          </p:cNvSpPr>
          <p:nvPr>
            <p:ph type="title"/>
          </p:nvPr>
        </p:nvSpPr>
        <p:spPr>
          <a:xfrm>
            <a:off x="468313" y="1447800"/>
            <a:ext cx="8229600" cy="1143000"/>
          </a:xfrm>
        </p:spPr>
        <p:txBody>
          <a:bodyPr anchor="t"/>
          <a:lstStyle>
            <a:lvl1pPr>
              <a:defRPr sz="2400"/>
            </a:lvl1pPr>
          </a:lstStyle>
          <a:p>
            <a:r>
              <a:rPr lang="en-US" dirty="0" smtClean="0"/>
              <a:t>Click to edit Master title style</a:t>
            </a:r>
            <a:endParaRPr lang="en-GB" dirty="0"/>
          </a:p>
        </p:txBody>
      </p:sp>
      <p:sp>
        <p:nvSpPr>
          <p:cNvPr id="11" name="Content Placeholder 2"/>
          <p:cNvSpPr>
            <a:spLocks noGrp="1"/>
          </p:cNvSpPr>
          <p:nvPr>
            <p:ph idx="1"/>
          </p:nvPr>
        </p:nvSpPr>
        <p:spPr>
          <a:xfrm>
            <a:off x="457200" y="2636912"/>
            <a:ext cx="8229600" cy="3384476"/>
          </a:xfrm>
        </p:spPr>
        <p:txBody>
          <a:bodyPr/>
          <a:lstStyle>
            <a:lvl1pPr marL="0" indent="-342900">
              <a:buClr>
                <a:srgbClr val="0F5494"/>
              </a:buClr>
              <a:buSzPct val="120000"/>
              <a:buFont typeface="Arial" pitchFamily="34" charset="0"/>
              <a:buNone/>
              <a:defRPr/>
            </a:lvl1pPr>
            <a:lvl2pPr>
              <a:buClr>
                <a:srgbClr val="009FBA"/>
              </a:buClr>
              <a:defRPr/>
            </a:lvl2pPr>
            <a:lvl3pPr>
              <a:buFontTx/>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19" name="Rectangle 6"/>
          <p:cNvSpPr>
            <a:spLocks noGrp="1" noChangeArrowheads="1"/>
          </p:cNvSpPr>
          <p:nvPr>
            <p:ph type="sldNum" sz="quarter" idx="12"/>
          </p:nvPr>
        </p:nvSpPr>
        <p:spPr>
          <a:xfrm>
            <a:off x="6553200" y="6093296"/>
            <a:ext cx="2133600" cy="476250"/>
          </a:xfrm>
        </p:spPr>
        <p:txBody>
          <a:bodyPr/>
          <a:lstStyle>
            <a:lvl1pPr>
              <a:defRPr smtClean="0">
                <a:solidFill>
                  <a:srgbClr val="336633"/>
                </a:solidFill>
              </a:defRPr>
            </a:lvl1pPr>
          </a:lstStyle>
          <a:p>
            <a:pPr>
              <a:defRPr/>
            </a:pPr>
            <a:fld id="{2BB59E6E-B967-488E-B209-8B7FA0D7AF99}" type="slidenum">
              <a:rPr lang="en-GB"/>
              <a:pPr>
                <a:defRPr/>
              </a:pPr>
              <a:t>‹#›</a:t>
            </a:fld>
            <a:endParaRPr lang="en-GB" dirty="0"/>
          </a:p>
        </p:txBody>
      </p:sp>
      <p:pic>
        <p:nvPicPr>
          <p:cNvPr id="2050" name="Picture 2" descr="C:\DOCUME~1\lenain\LOCALS~1\Temp\7zEB0.tmp\LOGO-CE for Devco EN Negative.png"/>
          <p:cNvPicPr>
            <a:picLocks noChangeAspect="1" noChangeArrowheads="1"/>
          </p:cNvPicPr>
          <p:nvPr userDrawn="1"/>
        </p:nvPicPr>
        <p:blipFill>
          <a:blip r:embed="rId2" cstate="print"/>
          <a:srcRect b="24780"/>
          <a:stretch>
            <a:fillRect/>
          </a:stretch>
        </p:blipFill>
        <p:spPr bwMode="auto">
          <a:xfrm>
            <a:off x="3754800" y="306000"/>
            <a:ext cx="1620466" cy="939673"/>
          </a:xfrm>
          <a:prstGeom prst="rect">
            <a:avLst/>
          </a:prstGeom>
          <a:noFill/>
        </p:spPr>
      </p:pic>
      <p:pic>
        <p:nvPicPr>
          <p:cNvPr id="10" name="Picture 9" descr="C:\DOCUME~1\lenain\LOCALS~1\Temp\7zEC0.tmp\Footer Box Devco EuropeAid Transparent.png"/>
          <p:cNvPicPr>
            <a:picLocks noChangeAspect="1"/>
          </p:cNvPicPr>
          <p:nvPr userDrawn="1"/>
        </p:nvPicPr>
        <p:blipFill>
          <a:blip r:embed="rId3" cstate="print"/>
          <a:srcRect/>
          <a:stretch>
            <a:fillRect/>
          </a:stretch>
        </p:blipFill>
        <p:spPr bwMode="auto">
          <a:xfrm>
            <a:off x="4255200" y="6458400"/>
            <a:ext cx="611802" cy="406800"/>
          </a:xfrm>
          <a:prstGeom prst="rect">
            <a:avLst/>
          </a:prstGeom>
          <a:solidFill>
            <a:srgbClr val="E75113"/>
          </a:solidFill>
          <a:ln w="9525">
            <a:noFill/>
            <a:miter lim="800000"/>
            <a:headEnd/>
            <a:tailEnd/>
          </a:ln>
        </p:spPr>
      </p:pic>
      <p:sp>
        <p:nvSpPr>
          <p:cNvPr id="14" name="Rectangle 13"/>
          <p:cNvSpPr/>
          <p:nvPr userDrawn="1"/>
        </p:nvSpPr>
        <p:spPr>
          <a:xfrm>
            <a:off x="4263750" y="1241425"/>
            <a:ext cx="604800" cy="36000"/>
          </a:xfrm>
          <a:prstGeom prst="rect">
            <a:avLst/>
          </a:prstGeom>
          <a:solidFill>
            <a:srgbClr val="E751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solidFill>
                <a:srgbClr val="FFFFFF"/>
              </a:solidFill>
            </a:endParaRPr>
          </a:p>
        </p:txBody>
      </p:sp>
    </p:spTree>
    <p:extLst>
      <p:ext uri="{BB962C8B-B14F-4D97-AF65-F5344CB8AC3E}">
        <p14:creationId xmlns:p14="http://schemas.microsoft.com/office/powerpoint/2010/main" val="288411830"/>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475200"/>
            <a:ext cx="8229600" cy="936625"/>
          </a:xfrm>
        </p:spPr>
        <p:txBody>
          <a:bodyPr/>
          <a:lstStyle/>
          <a:p>
            <a:r>
              <a:rPr lang="en-US" dirty="0" smtClean="0"/>
              <a:t>Click to edit Master title style</a:t>
            </a:r>
            <a:endParaRPr lang="en-GB" dirty="0"/>
          </a:p>
        </p:txBody>
      </p:sp>
      <p:sp>
        <p:nvSpPr>
          <p:cNvPr id="11" name="Content Placeholder 2"/>
          <p:cNvSpPr>
            <a:spLocks noGrp="1"/>
          </p:cNvSpPr>
          <p:nvPr>
            <p:ph idx="1"/>
          </p:nvPr>
        </p:nvSpPr>
        <p:spPr>
          <a:xfrm>
            <a:off x="457200" y="1764000"/>
            <a:ext cx="8229600" cy="3969256"/>
          </a:xfrm>
        </p:spPr>
        <p:txBody>
          <a:bodyPr/>
          <a:lstStyle>
            <a:lvl1pPr marL="0" indent="-342900">
              <a:buClr>
                <a:srgbClr val="0F5494"/>
              </a:buClr>
              <a:buSzPct val="120000"/>
              <a:buFont typeface="Arial" pitchFamily="34" charset="0"/>
              <a:buNone/>
              <a:defRPr/>
            </a:lvl1pPr>
            <a:lvl2pPr>
              <a:buClr>
                <a:srgbClr val="009FBA"/>
              </a:buClr>
              <a:defRPr/>
            </a:lvl2pPr>
            <a:lvl3pPr>
              <a:buFontTx/>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19" name="Rectangle 6"/>
          <p:cNvSpPr>
            <a:spLocks noGrp="1" noChangeArrowheads="1"/>
          </p:cNvSpPr>
          <p:nvPr>
            <p:ph type="sldNum" sz="quarter" idx="12"/>
          </p:nvPr>
        </p:nvSpPr>
        <p:spPr>
          <a:xfrm>
            <a:off x="6553200" y="6093296"/>
            <a:ext cx="2133600" cy="476250"/>
          </a:xfrm>
        </p:spPr>
        <p:txBody>
          <a:bodyPr/>
          <a:lstStyle>
            <a:lvl1pPr>
              <a:defRPr smtClean="0">
                <a:solidFill>
                  <a:srgbClr val="336633"/>
                </a:solidFill>
              </a:defRPr>
            </a:lvl1pPr>
          </a:lstStyle>
          <a:p>
            <a:pPr>
              <a:defRPr/>
            </a:pPr>
            <a:fld id="{2BB59E6E-B967-488E-B209-8B7FA0D7AF99}" type="slidenum">
              <a:rPr lang="en-GB"/>
              <a:pPr>
                <a:defRPr/>
              </a:pPr>
              <a:t>‹#›</a:t>
            </a:fld>
            <a:endParaRPr lang="en-GB" dirty="0"/>
          </a:p>
        </p:txBody>
      </p:sp>
    </p:spTree>
    <p:extLst>
      <p:ext uri="{BB962C8B-B14F-4D97-AF65-F5344CB8AC3E}">
        <p14:creationId xmlns:p14="http://schemas.microsoft.com/office/powerpoint/2010/main" val="3549364245"/>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27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emblem-3lines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9633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europa.eu/eyd2015/sites/default/files/toolkit/eyd-visual-identity/eyd-motto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6208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03422CD-3D80-48ED-A59B-928E95824856}"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00233899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23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motto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s://europa.eu/eyd2015/sites/default/files/toolkit/eyd-visual-identity/eyd-emblem-3lines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59633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669643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24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motto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europa.eu/eyd2015/sites/default/files/toolkit/eyd-visual-identity/eyd-emblem-3lines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59494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825740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1_Bild mit Beschriftung">
    <p:spTree>
      <p:nvGrpSpPr>
        <p:cNvPr id="1" name=""/>
        <p:cNvGrpSpPr/>
        <p:nvPr/>
      </p:nvGrpSpPr>
      <p:grpSpPr>
        <a:xfrm>
          <a:off x="0" y="0"/>
          <a:ext cx="0" cy="0"/>
          <a:chOff x="0" y="0"/>
          <a:chExt cx="0" cy="0"/>
        </a:xfrm>
      </p:grpSpPr>
      <p:sp>
        <p:nvSpPr>
          <p:cNvPr id="4" name="Rechteck 12"/>
          <p:cNvSpPr/>
          <p:nvPr userDrawn="1"/>
        </p:nvSpPr>
        <p:spPr>
          <a:xfrm>
            <a:off x="0" y="4983163"/>
            <a:ext cx="9144000" cy="1874837"/>
          </a:xfrm>
          <a:prstGeom prst="rect">
            <a:avLst/>
          </a:prstGeom>
          <a:solidFill>
            <a:srgbClr val="EEB60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solidFill>
                <a:srgbClr val="FFFFFF"/>
              </a:solidFill>
            </a:endParaRPr>
          </a:p>
        </p:txBody>
      </p:sp>
      <p:pic>
        <p:nvPicPr>
          <p:cNvPr id="5" name="Bild 13" descr="jumping boy.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498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Bild 11" descr="EYD_motto_EN Kopi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39750" y="4433888"/>
            <a:ext cx="2498725"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4716463" y="5072380"/>
            <a:ext cx="3889375" cy="601345"/>
          </a:xfrm>
          <a:prstGeom prst="rect">
            <a:avLst/>
          </a:prstGeom>
        </p:spPr>
        <p:txBody>
          <a:bodyPr lIns="0" tIns="0" rIns="0" bIns="0" anchor="t"/>
          <a:lstStyle>
            <a:lvl1pPr algn="r">
              <a:lnSpc>
                <a:spcPts val="2000"/>
              </a:lnSpc>
              <a:defRPr sz="1600" b="0" i="1" baseline="0"/>
            </a:lvl1pPr>
          </a:lstStyle>
          <a:p>
            <a:r>
              <a:rPr lang="en-US" smtClean="0"/>
              <a:t>Click to edit Master title style</a:t>
            </a:r>
            <a:endParaRPr lang="de-DE" dirty="0"/>
          </a:p>
        </p:txBody>
      </p:sp>
      <p:sp>
        <p:nvSpPr>
          <p:cNvPr id="17" name="Inhaltsplatzhalter 2"/>
          <p:cNvSpPr>
            <a:spLocks noGrp="1"/>
          </p:cNvSpPr>
          <p:nvPr>
            <p:ph sz="half" idx="1"/>
          </p:nvPr>
        </p:nvSpPr>
        <p:spPr>
          <a:xfrm>
            <a:off x="4716463" y="2366963"/>
            <a:ext cx="3889375" cy="2460942"/>
          </a:xfrm>
          <a:prstGeom prst="rect">
            <a:avLst/>
          </a:prstGeom>
        </p:spPr>
        <p:txBody>
          <a:bodyPr lIns="0" tIns="0" rIns="0" bIns="0" anchor="b">
            <a:normAutofit/>
          </a:bodyPr>
          <a:lstStyle>
            <a:lvl1pPr marL="177800" indent="-177800" algn="r">
              <a:lnSpc>
                <a:spcPts val="2400"/>
              </a:lnSpc>
              <a:spcBef>
                <a:spcPts val="0"/>
              </a:spcBef>
              <a:buNone/>
              <a:defRPr sz="2000" b="1">
                <a:latin typeface="Myriad Pro"/>
              </a:defRPr>
            </a:lvl1pPr>
            <a:lvl2pPr marL="177800" indent="-177800">
              <a:lnSpc>
                <a:spcPts val="1600"/>
              </a:lnSpc>
              <a:buFont typeface="Arial"/>
              <a:buChar char="•"/>
              <a:defRPr sz="1900" b="1">
                <a:latin typeface="Myriad Pro"/>
              </a:defRPr>
            </a:lvl2pPr>
            <a:lvl3pPr marL="355600" indent="-177800">
              <a:lnSpc>
                <a:spcPts val="1600"/>
              </a:lnSpc>
              <a:buFont typeface="Symbol" charset="2"/>
              <a:buChar char="-"/>
              <a:defRPr sz="1900" b="1">
                <a:latin typeface="Myriad Pro"/>
              </a:defRPr>
            </a:lvl3pPr>
            <a:lvl4pPr marL="533400" indent="-177800">
              <a:lnSpc>
                <a:spcPts val="1600"/>
              </a:lnSpc>
              <a:buFont typeface="Arial"/>
              <a:buChar char="•"/>
              <a:defRPr sz="1900" b="1">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p:txBody>
      </p:sp>
      <p:pic>
        <p:nvPicPr>
          <p:cNvPr id="1026" name="Picture 2" descr="https://europa.eu/eyd2015/sites/default/files/toolkit/eyd-visual-identity/eyd-motto_it.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39750" y="4433888"/>
            <a:ext cx="3548065" cy="16592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europa.eu/eyd2015/sites/default/files/toolkit/eyd-visual-identity/eyd-emblem-3lines_it.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7621413" y="817564"/>
            <a:ext cx="983035" cy="286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195214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2_Zwei Inhalte">
    <p:spTree>
      <p:nvGrpSpPr>
        <p:cNvPr id="1" name=""/>
        <p:cNvGrpSpPr/>
        <p:nvPr/>
      </p:nvGrpSpPr>
      <p:grpSpPr>
        <a:xfrm>
          <a:off x="0" y="0"/>
          <a:ext cx="0" cy="0"/>
          <a:chOff x="0" y="0"/>
          <a:chExt cx="0" cy="0"/>
        </a:xfrm>
      </p:grpSpPr>
      <p:sp>
        <p:nvSpPr>
          <p:cNvPr id="5" name="Rechteck 16"/>
          <p:cNvSpPr/>
          <p:nvPr userDrawn="1"/>
        </p:nvSpPr>
        <p:spPr>
          <a:xfrm>
            <a:off x="0" y="2239963"/>
            <a:ext cx="9144000" cy="4618037"/>
          </a:xfrm>
          <a:prstGeom prst="rect">
            <a:avLst/>
          </a:prstGeom>
          <a:solidFill>
            <a:srgbClr val="EEB60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GB">
              <a:solidFill>
                <a:srgbClr val="FFFFFF"/>
              </a:solidFill>
            </a:endParaRPr>
          </a:p>
        </p:txBody>
      </p:sp>
      <p:sp>
        <p:nvSpPr>
          <p:cNvPr id="3"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sp>
        <p:nvSpPr>
          <p:cNvPr id="4" name="Inhaltsplatzhalter 3"/>
          <p:cNvSpPr>
            <a:spLocks noGrp="1"/>
          </p:cNvSpPr>
          <p:nvPr>
            <p:ph sz="half" idx="2"/>
          </p:nvPr>
        </p:nvSpPr>
        <p:spPr>
          <a:xfrm>
            <a:off x="4716463" y="2311400"/>
            <a:ext cx="3889375" cy="4000500"/>
          </a:xfrm>
          <a:prstGeom prst="rect">
            <a:avLst/>
          </a:prstGeom>
        </p:spPr>
        <p:txBody>
          <a:bodyPr lIns="0" tIns="0" rIns="0" bIns="0">
            <a:noAutofit/>
          </a:bodyPr>
          <a:lstStyle>
            <a:lvl1pPr marL="0" indent="0">
              <a:lnSpc>
                <a:spcPts val="1600"/>
              </a:lnSpc>
              <a:spcBef>
                <a:spcPts val="0"/>
              </a:spcBef>
              <a:buNone/>
              <a:defRPr sz="1200" b="0" i="0" baseline="0"/>
            </a:lvl1pPr>
            <a:lvl2pPr marL="177800" indent="-177800">
              <a:lnSpc>
                <a:spcPts val="1600"/>
              </a:lnSpc>
              <a:spcBef>
                <a:spcPts val="0"/>
              </a:spcBef>
              <a:buFont typeface="Arial"/>
              <a:buChar char="•"/>
              <a:defRPr sz="1200" b="0" i="0" baseline="0"/>
            </a:lvl2pPr>
            <a:lvl3pPr marL="355600" indent="-177800">
              <a:lnSpc>
                <a:spcPts val="1600"/>
              </a:lnSpc>
              <a:spcBef>
                <a:spcPts val="0"/>
              </a:spcBef>
              <a:buFont typeface="Symbol" charset="2"/>
              <a:buChar char="-"/>
              <a:defRPr sz="1200" b="0" i="0" baseline="0"/>
            </a:lvl3pPr>
            <a:lvl4pPr marL="533400" indent="-177800">
              <a:lnSpc>
                <a:spcPts val="1600"/>
              </a:lnSpc>
              <a:spcBef>
                <a:spcPts val="0"/>
              </a:spcBef>
              <a:buFont typeface="Arial"/>
              <a:buChar char="•"/>
              <a:defRPr sz="1200" b="0" i="0" baseline="0"/>
            </a:lvl4pPr>
            <a:lvl5pPr marL="723900" indent="-190500">
              <a:defRPr sz="1400" b="0" i="0" baseline="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sp>
        <p:nvSpPr>
          <p:cNvPr id="13"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pic>
        <p:nvPicPr>
          <p:cNvPr id="8" name="Picture 2" descr="https://europa.eu/eyd2015/sites/default/files/toolkit/eyd-visual-identity/eyd-motto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europa.eu/eyd2015/sites/default/files/toolkit/eyd-visual-identity/eyd-emblem-3lines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452320" y="821035"/>
            <a:ext cx="1009502" cy="293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274675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093256"/>
            <a:ext cx="9144000" cy="5796000"/>
          </a:xfrm>
          <a:prstGeom prst="rect">
            <a:avLst/>
          </a:prstGeom>
          <a:solidFill>
            <a:schemeClr val="accent6"/>
          </a:solidFill>
          <a:ln w="63500" algn="ctr">
            <a:noFill/>
            <a:miter lim="800000"/>
            <a:headEnd/>
            <a:tailEnd/>
          </a:ln>
          <a:effectLst/>
        </p:spPr>
        <p:txBody>
          <a:bodyPr anchor="ctr"/>
          <a:lstStyle/>
          <a:p>
            <a:pPr algn="ctr" defTabSz="457200" fontAlgn="auto">
              <a:spcBef>
                <a:spcPts val="0"/>
              </a:spcBef>
              <a:spcAft>
                <a:spcPts val="0"/>
              </a:spcAft>
              <a:defRPr/>
            </a:pPr>
            <a:endParaRPr lang="en-US" sz="1800" b="0">
              <a:solidFill>
                <a:srgbClr val="FFFFFF"/>
              </a:solidFill>
              <a:latin typeface="Verdana"/>
            </a:endParaRPr>
          </a:p>
        </p:txBody>
      </p:sp>
      <p:sp>
        <p:nvSpPr>
          <p:cNvPr id="2" name="Title 1"/>
          <p:cNvSpPr>
            <a:spLocks noGrp="1"/>
          </p:cNvSpPr>
          <p:nvPr>
            <p:ph type="title" hasCustomPrompt="1"/>
          </p:nvPr>
        </p:nvSpPr>
        <p:spPr>
          <a:xfrm>
            <a:off x="0" y="1700808"/>
            <a:ext cx="9144000" cy="4318992"/>
          </a:xfrm>
        </p:spPr>
        <p:txBody>
          <a:bodyPr wrap="square"/>
          <a:lstStyle>
            <a:lvl1pPr algn="ctr">
              <a:defRPr sz="6600" b="0">
                <a:solidFill>
                  <a:schemeClr val="bg1"/>
                </a:solidFill>
                <a:effectLst>
                  <a:outerShdw blurRad="127000" dist="63500" dir="2400000" algn="tl" rotWithShape="0">
                    <a:srgbClr val="000000">
                      <a:alpha val="50000"/>
                    </a:srgbClr>
                  </a:outerShdw>
                </a:effectLst>
              </a:defRPr>
            </a:lvl1pPr>
          </a:lstStyle>
          <a:p>
            <a:r>
              <a:rPr lang="en-GB" dirty="0" smtClean="0"/>
              <a:t>Title</a:t>
            </a:r>
            <a:endParaRPr lang="en-GB" dirty="0"/>
          </a:p>
        </p:txBody>
      </p:sp>
      <p:pic>
        <p:nvPicPr>
          <p:cNvPr id="5" name="Picture 2" descr="C:\DOCUME~1\lenain\LOCALS~1\Temp\7zEAD.tmp\LOGO-CE for Devco EN Positive.png"/>
          <p:cNvPicPr>
            <a:picLocks noChangeAspect="1" noChangeArrowheads="1"/>
          </p:cNvPicPr>
          <p:nvPr userDrawn="1"/>
        </p:nvPicPr>
        <p:blipFill>
          <a:blip r:embed="rId2" cstate="print"/>
          <a:srcRect b="24780"/>
          <a:stretch>
            <a:fillRect/>
          </a:stretch>
        </p:blipFill>
        <p:spPr bwMode="auto">
          <a:xfrm>
            <a:off x="3650400" y="324000"/>
            <a:ext cx="1811933" cy="1050693"/>
          </a:xfrm>
          <a:prstGeom prst="rect">
            <a:avLst/>
          </a:prstGeom>
          <a:noFill/>
        </p:spPr>
      </p:pic>
      <p:sp>
        <p:nvSpPr>
          <p:cNvPr id="10" name="Rectangle 9"/>
          <p:cNvSpPr/>
          <p:nvPr userDrawn="1"/>
        </p:nvSpPr>
        <p:spPr>
          <a:xfrm>
            <a:off x="4219425" y="1368000"/>
            <a:ext cx="684000" cy="43200"/>
          </a:xfrm>
          <a:prstGeom prst="rect">
            <a:avLst/>
          </a:prstGeom>
          <a:solidFill>
            <a:srgbClr val="E751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solidFill>
                <a:srgbClr val="FFFFFF"/>
              </a:solidFill>
            </a:endParaRPr>
          </a:p>
        </p:txBody>
      </p:sp>
      <p:sp>
        <p:nvSpPr>
          <p:cNvPr id="1026" name="Rectangle 2"/>
          <p:cNvSpPr>
            <a:spLocks noChangeArrowheads="1"/>
          </p:cNvSpPr>
          <p:nvPr userDrawn="1"/>
        </p:nvSpPr>
        <p:spPr bwMode="auto">
          <a:xfrm>
            <a:off x="4219200" y="6436800"/>
            <a:ext cx="687600" cy="457200"/>
          </a:xfrm>
          <a:prstGeom prst="rect">
            <a:avLst/>
          </a:prstGeom>
          <a:solidFill>
            <a:schemeClr val="bg1"/>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GB"/>
          </a:p>
        </p:txBody>
      </p:sp>
      <p:pic>
        <p:nvPicPr>
          <p:cNvPr id="8" name="Picture 7" descr="C:\DOCUME~1\lenain\LOCALS~1\Temp\7zEC0.tmp\Footer Box Devco EuropeAid Transparent.png"/>
          <p:cNvPicPr/>
          <p:nvPr userDrawn="1"/>
        </p:nvPicPr>
        <p:blipFill>
          <a:blip r:embed="rId3" cstate="print">
            <a:duotone>
              <a:prstClr val="black"/>
              <a:srgbClr val="E75213">
                <a:tint val="45000"/>
                <a:satMod val="400000"/>
              </a:srgbClr>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rcRect/>
          <a:stretch>
            <a:fillRect/>
          </a:stretch>
        </p:blipFill>
        <p:spPr bwMode="auto">
          <a:xfrm>
            <a:off x="4219200" y="6428184"/>
            <a:ext cx="696931" cy="457200"/>
          </a:xfrm>
          <a:prstGeom prst="rect">
            <a:avLst/>
          </a:prstGeom>
          <a:solidFill>
            <a:srgbClr val="E75113"/>
          </a:solidFill>
          <a:ln w="9525">
            <a:noFill/>
            <a:miter lim="800000"/>
            <a:headEnd/>
            <a:tailEnd/>
          </a:ln>
        </p:spPr>
      </p:pic>
    </p:spTree>
    <p:extLst>
      <p:ext uri="{BB962C8B-B14F-4D97-AF65-F5344CB8AC3E}">
        <p14:creationId xmlns:p14="http://schemas.microsoft.com/office/powerpoint/2010/main" val="1737846292"/>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2" name="Rectangle 11"/>
          <p:cNvSpPr/>
          <p:nvPr userDrawn="1"/>
        </p:nvSpPr>
        <p:spPr>
          <a:xfrm>
            <a:off x="4255200" y="6458400"/>
            <a:ext cx="612000" cy="406800"/>
          </a:xfrm>
          <a:prstGeom prst="rect">
            <a:avLst/>
          </a:prstGeom>
          <a:solidFill>
            <a:srgbClr val="E95D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solidFill>
                <a:srgbClr val="FFFFFF"/>
              </a:solidFill>
            </a:endParaRPr>
          </a:p>
        </p:txBody>
      </p:sp>
      <p:sp>
        <p:nvSpPr>
          <p:cNvPr id="4" name="Rectangle 3"/>
          <p:cNvSpPr/>
          <p:nvPr userDrawn="1"/>
        </p:nvSpPr>
        <p:spPr>
          <a:xfrm>
            <a:off x="0" y="0"/>
            <a:ext cx="9144000" cy="989013"/>
          </a:xfrm>
          <a:prstGeom prst="rect">
            <a:avLst/>
          </a:prstGeom>
          <a:solidFill>
            <a:srgbClr val="E75113"/>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0000"/>
              </a:solidFill>
            </a:endParaRPr>
          </a:p>
        </p:txBody>
      </p:sp>
      <p:sp>
        <p:nvSpPr>
          <p:cNvPr id="2" name="Title 1"/>
          <p:cNvSpPr>
            <a:spLocks noGrp="1"/>
          </p:cNvSpPr>
          <p:nvPr>
            <p:ph type="title"/>
          </p:nvPr>
        </p:nvSpPr>
        <p:spPr>
          <a:xfrm>
            <a:off x="468313" y="1447800"/>
            <a:ext cx="8229600" cy="1143000"/>
          </a:xfrm>
        </p:spPr>
        <p:txBody>
          <a:bodyPr anchor="t"/>
          <a:lstStyle>
            <a:lvl1pPr>
              <a:defRPr sz="2400"/>
            </a:lvl1pPr>
          </a:lstStyle>
          <a:p>
            <a:r>
              <a:rPr lang="en-US" dirty="0" smtClean="0"/>
              <a:t>Click to edit Master title style</a:t>
            </a:r>
            <a:endParaRPr lang="en-GB" dirty="0"/>
          </a:p>
        </p:txBody>
      </p:sp>
      <p:sp>
        <p:nvSpPr>
          <p:cNvPr id="11" name="Content Placeholder 2"/>
          <p:cNvSpPr>
            <a:spLocks noGrp="1"/>
          </p:cNvSpPr>
          <p:nvPr>
            <p:ph idx="1"/>
          </p:nvPr>
        </p:nvSpPr>
        <p:spPr>
          <a:xfrm>
            <a:off x="457200" y="2636912"/>
            <a:ext cx="8229600" cy="3384476"/>
          </a:xfrm>
        </p:spPr>
        <p:txBody>
          <a:bodyPr/>
          <a:lstStyle>
            <a:lvl1pPr marL="0" indent="-342900">
              <a:buClr>
                <a:srgbClr val="0F5494"/>
              </a:buClr>
              <a:buSzPct val="120000"/>
              <a:buFont typeface="Arial" pitchFamily="34" charset="0"/>
              <a:buNone/>
              <a:defRPr/>
            </a:lvl1pPr>
            <a:lvl2pPr>
              <a:buClr>
                <a:srgbClr val="009FBA"/>
              </a:buClr>
              <a:defRPr/>
            </a:lvl2pPr>
            <a:lvl3pPr>
              <a:buFontTx/>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19" name="Rectangle 6"/>
          <p:cNvSpPr>
            <a:spLocks noGrp="1" noChangeArrowheads="1"/>
          </p:cNvSpPr>
          <p:nvPr>
            <p:ph type="sldNum" sz="quarter" idx="12"/>
          </p:nvPr>
        </p:nvSpPr>
        <p:spPr>
          <a:xfrm>
            <a:off x="6553200" y="6093296"/>
            <a:ext cx="2133600" cy="476250"/>
          </a:xfrm>
        </p:spPr>
        <p:txBody>
          <a:bodyPr/>
          <a:lstStyle>
            <a:lvl1pPr>
              <a:defRPr smtClean="0">
                <a:solidFill>
                  <a:srgbClr val="336633"/>
                </a:solidFill>
              </a:defRPr>
            </a:lvl1pPr>
          </a:lstStyle>
          <a:p>
            <a:pPr>
              <a:defRPr/>
            </a:pPr>
            <a:fld id="{2BB59E6E-B967-488E-B209-8B7FA0D7AF99}" type="slidenum">
              <a:rPr lang="en-GB"/>
              <a:pPr>
                <a:defRPr/>
              </a:pPr>
              <a:t>‹#›</a:t>
            </a:fld>
            <a:endParaRPr lang="en-GB" dirty="0"/>
          </a:p>
        </p:txBody>
      </p:sp>
      <p:pic>
        <p:nvPicPr>
          <p:cNvPr id="2050" name="Picture 2" descr="C:\DOCUME~1\lenain\LOCALS~1\Temp\7zEB0.tmp\LOGO-CE for Devco EN Negative.png"/>
          <p:cNvPicPr>
            <a:picLocks noChangeAspect="1" noChangeArrowheads="1"/>
          </p:cNvPicPr>
          <p:nvPr userDrawn="1"/>
        </p:nvPicPr>
        <p:blipFill>
          <a:blip r:embed="rId2" cstate="print"/>
          <a:srcRect b="24780"/>
          <a:stretch>
            <a:fillRect/>
          </a:stretch>
        </p:blipFill>
        <p:spPr bwMode="auto">
          <a:xfrm>
            <a:off x="3754800" y="306000"/>
            <a:ext cx="1620466" cy="939673"/>
          </a:xfrm>
          <a:prstGeom prst="rect">
            <a:avLst/>
          </a:prstGeom>
          <a:noFill/>
        </p:spPr>
      </p:pic>
      <p:pic>
        <p:nvPicPr>
          <p:cNvPr id="10" name="Picture 9" descr="C:\DOCUME~1\lenain\LOCALS~1\Temp\7zEC0.tmp\Footer Box Devco EuropeAid Transparent.png"/>
          <p:cNvPicPr>
            <a:picLocks noChangeAspect="1"/>
          </p:cNvPicPr>
          <p:nvPr userDrawn="1"/>
        </p:nvPicPr>
        <p:blipFill>
          <a:blip r:embed="rId3" cstate="print"/>
          <a:srcRect/>
          <a:stretch>
            <a:fillRect/>
          </a:stretch>
        </p:blipFill>
        <p:spPr bwMode="auto">
          <a:xfrm>
            <a:off x="4255200" y="6458400"/>
            <a:ext cx="611802" cy="406800"/>
          </a:xfrm>
          <a:prstGeom prst="rect">
            <a:avLst/>
          </a:prstGeom>
          <a:solidFill>
            <a:srgbClr val="E75113"/>
          </a:solidFill>
          <a:ln w="9525">
            <a:noFill/>
            <a:miter lim="800000"/>
            <a:headEnd/>
            <a:tailEnd/>
          </a:ln>
        </p:spPr>
      </p:pic>
      <p:sp>
        <p:nvSpPr>
          <p:cNvPr id="14" name="Rectangle 13"/>
          <p:cNvSpPr/>
          <p:nvPr userDrawn="1"/>
        </p:nvSpPr>
        <p:spPr>
          <a:xfrm>
            <a:off x="4263750" y="1241425"/>
            <a:ext cx="604800" cy="36000"/>
          </a:xfrm>
          <a:prstGeom prst="rect">
            <a:avLst/>
          </a:prstGeom>
          <a:solidFill>
            <a:srgbClr val="E751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solidFill>
                <a:srgbClr val="FFFFFF"/>
              </a:solidFill>
            </a:endParaRPr>
          </a:p>
        </p:txBody>
      </p:sp>
    </p:spTree>
    <p:extLst>
      <p:ext uri="{BB962C8B-B14F-4D97-AF65-F5344CB8AC3E}">
        <p14:creationId xmlns:p14="http://schemas.microsoft.com/office/powerpoint/2010/main" val="3838890510"/>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475200"/>
            <a:ext cx="8229600" cy="936625"/>
          </a:xfrm>
        </p:spPr>
        <p:txBody>
          <a:bodyPr/>
          <a:lstStyle/>
          <a:p>
            <a:r>
              <a:rPr lang="en-US" dirty="0" smtClean="0"/>
              <a:t>Click to edit Master title style</a:t>
            </a:r>
            <a:endParaRPr lang="en-GB" dirty="0"/>
          </a:p>
        </p:txBody>
      </p:sp>
      <p:sp>
        <p:nvSpPr>
          <p:cNvPr id="11" name="Content Placeholder 2"/>
          <p:cNvSpPr>
            <a:spLocks noGrp="1"/>
          </p:cNvSpPr>
          <p:nvPr>
            <p:ph idx="1"/>
          </p:nvPr>
        </p:nvSpPr>
        <p:spPr>
          <a:xfrm>
            <a:off x="457200" y="1764000"/>
            <a:ext cx="8229600" cy="3969256"/>
          </a:xfrm>
        </p:spPr>
        <p:txBody>
          <a:bodyPr/>
          <a:lstStyle>
            <a:lvl1pPr marL="0" indent="-342900">
              <a:buClr>
                <a:srgbClr val="0F5494"/>
              </a:buClr>
              <a:buSzPct val="120000"/>
              <a:buFont typeface="Arial" pitchFamily="34" charset="0"/>
              <a:buNone/>
              <a:defRPr/>
            </a:lvl1pPr>
            <a:lvl2pPr>
              <a:buClr>
                <a:srgbClr val="009FBA"/>
              </a:buClr>
              <a:defRPr/>
            </a:lvl2pPr>
            <a:lvl3pPr>
              <a:buFontTx/>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19" name="Rectangle 6"/>
          <p:cNvSpPr>
            <a:spLocks noGrp="1" noChangeArrowheads="1"/>
          </p:cNvSpPr>
          <p:nvPr>
            <p:ph type="sldNum" sz="quarter" idx="12"/>
          </p:nvPr>
        </p:nvSpPr>
        <p:spPr>
          <a:xfrm>
            <a:off x="6553200" y="6093296"/>
            <a:ext cx="2133600" cy="476250"/>
          </a:xfrm>
        </p:spPr>
        <p:txBody>
          <a:bodyPr/>
          <a:lstStyle>
            <a:lvl1pPr>
              <a:defRPr smtClean="0">
                <a:solidFill>
                  <a:srgbClr val="336633"/>
                </a:solidFill>
              </a:defRPr>
            </a:lvl1pPr>
          </a:lstStyle>
          <a:p>
            <a:pPr>
              <a:defRPr/>
            </a:pPr>
            <a:fld id="{2BB59E6E-B967-488E-B209-8B7FA0D7AF99}" type="slidenum">
              <a:rPr lang="en-GB"/>
              <a:pPr>
                <a:defRPr/>
              </a:pPr>
              <a:t>‹#›</a:t>
            </a:fld>
            <a:endParaRPr lang="en-GB" dirty="0"/>
          </a:p>
        </p:txBody>
      </p:sp>
    </p:spTree>
    <p:extLst>
      <p:ext uri="{BB962C8B-B14F-4D97-AF65-F5344CB8AC3E}">
        <p14:creationId xmlns:p14="http://schemas.microsoft.com/office/powerpoint/2010/main" val="79192718"/>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27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emblem-3lines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9633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europa.eu/eyd2015/sites/default/files/toolkit/eyd-visual-identity/eyd-motto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898998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23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motto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s://europa.eu/eyd2015/sites/default/files/toolkit/eyd-visual-identity/eyd-emblem-3lines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59633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042631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24_Zwei Inhalte">
    <p:spTree>
      <p:nvGrpSpPr>
        <p:cNvPr id="1" name=""/>
        <p:cNvGrpSpPr/>
        <p:nvPr/>
      </p:nvGrpSpPr>
      <p:grpSpPr>
        <a:xfrm>
          <a:off x="0" y="0"/>
          <a:ext cx="0" cy="0"/>
          <a:chOff x="0" y="0"/>
          <a:chExt cx="0" cy="0"/>
        </a:xfrm>
      </p:grpSpPr>
      <p:sp>
        <p:nvSpPr>
          <p:cNvPr id="13" name="Bildplatzhalter 2"/>
          <p:cNvSpPr>
            <a:spLocks noGrp="1"/>
          </p:cNvSpPr>
          <p:nvPr>
            <p:ph type="pic" idx="10"/>
          </p:nvPr>
        </p:nvSpPr>
        <p:spPr>
          <a:xfrm>
            <a:off x="4716463" y="2366962"/>
            <a:ext cx="3889375" cy="3944937"/>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18" name="Titel 1"/>
          <p:cNvSpPr>
            <a:spLocks noGrp="1"/>
          </p:cNvSpPr>
          <p:nvPr>
            <p:ph type="title"/>
          </p:nvPr>
        </p:nvSpPr>
        <p:spPr>
          <a:xfrm>
            <a:off x="539750" y="1556281"/>
            <a:ext cx="8066088" cy="683681"/>
          </a:xfrm>
          <a:prstGeom prst="rect">
            <a:avLst/>
          </a:prstGeom>
        </p:spPr>
        <p:txBody>
          <a:bodyPr lIns="0" tIns="0" rIns="0" bIns="0" anchor="t">
            <a:normAutofit/>
          </a:bodyPr>
          <a:lstStyle>
            <a:lvl1pPr algn="l">
              <a:lnSpc>
                <a:spcPts val="2400"/>
              </a:lnSpc>
              <a:defRPr sz="1800" b="1" i="0" baseline="0"/>
            </a:lvl1pPr>
          </a:lstStyle>
          <a:p>
            <a:r>
              <a:rPr lang="en-US" smtClean="0"/>
              <a:t>Click to edit Master title style</a:t>
            </a:r>
            <a:endParaRPr lang="de-DE" dirty="0"/>
          </a:p>
        </p:txBody>
      </p:sp>
      <p:sp>
        <p:nvSpPr>
          <p:cNvPr id="19" name="Inhaltsplatzhalter 2"/>
          <p:cNvSpPr>
            <a:spLocks noGrp="1"/>
          </p:cNvSpPr>
          <p:nvPr>
            <p:ph sz="half" idx="1"/>
          </p:nvPr>
        </p:nvSpPr>
        <p:spPr>
          <a:xfrm>
            <a:off x="539750" y="2311399"/>
            <a:ext cx="3889375" cy="4000501"/>
          </a:xfrm>
          <a:prstGeom prst="rect">
            <a:avLst/>
          </a:prstGeom>
        </p:spPr>
        <p:txBody>
          <a:bodyPr lIns="0" tIns="0" rIns="0" bIns="0">
            <a:noAutofit/>
          </a:bodyPr>
          <a:lstStyle>
            <a:lvl1pPr marL="0" indent="0">
              <a:lnSpc>
                <a:spcPts val="1600"/>
              </a:lnSpc>
              <a:spcBef>
                <a:spcPts val="0"/>
              </a:spcBef>
              <a:buNone/>
              <a:defRPr sz="1200">
                <a:latin typeface="Myriad Pro"/>
              </a:defRPr>
            </a:lvl1pPr>
            <a:lvl2pPr marL="177800" indent="-177800">
              <a:lnSpc>
                <a:spcPts val="1600"/>
              </a:lnSpc>
              <a:spcBef>
                <a:spcPts val="0"/>
              </a:spcBef>
              <a:buFont typeface="Arial"/>
              <a:buChar char="•"/>
              <a:defRPr sz="1200">
                <a:latin typeface="Myriad Pro"/>
              </a:defRPr>
            </a:lvl2pPr>
            <a:lvl3pPr marL="355600" indent="-177800">
              <a:lnSpc>
                <a:spcPts val="1600"/>
              </a:lnSpc>
              <a:spcBef>
                <a:spcPts val="0"/>
              </a:spcBef>
              <a:buFont typeface="Symbol" charset="2"/>
              <a:buChar char="-"/>
              <a:defRPr sz="1200">
                <a:latin typeface="Myriad Pro"/>
              </a:defRPr>
            </a:lvl3pPr>
            <a:lvl4pPr marL="533400" indent="-177800">
              <a:lnSpc>
                <a:spcPts val="1600"/>
              </a:lnSpc>
              <a:spcBef>
                <a:spcPts val="0"/>
              </a:spcBef>
              <a:buFont typeface="Arial"/>
              <a:buChar char="•"/>
              <a:defRPr sz="1200">
                <a:latin typeface="Myriad Pro"/>
              </a:defRPr>
            </a:lvl4pPr>
            <a:lvl5pPr marL="723900" indent="-190500">
              <a:defRPr sz="1400">
                <a:latin typeface="Myriad Pro"/>
              </a:defRPr>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p:txBody>
      </p:sp>
      <p:pic>
        <p:nvPicPr>
          <p:cNvPr id="7" name="Picture 2" descr="https://europa.eu/eyd2015/sites/default/files/toolkit/eyd-visual-identity/eyd-motto_i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9552" y="548681"/>
            <a:ext cx="1735984" cy="81180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europa.eu/eyd2015/sites/default/files/toolkit/eyd-visual-identity/eyd-emblem-3lines_it.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594946" y="821035"/>
            <a:ext cx="1009502" cy="293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04283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1.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5" Type="http://schemas.openxmlformats.org/officeDocument/2006/relationships/slideLayout" Target="../slideLayouts/slideLayout98.xml"/><Relationship Id="rId4" Type="http://schemas.openxmlformats.org/officeDocument/2006/relationships/slideLayout" Target="../slideLayouts/slideLayout97.xml"/><Relationship Id="rId9"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09.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5" Type="http://schemas.openxmlformats.org/officeDocument/2006/relationships/slideLayout" Target="../slideLayouts/slideLayout106.xml"/><Relationship Id="rId4" Type="http://schemas.openxmlformats.org/officeDocument/2006/relationships/slideLayout" Target="../slideLayouts/slideLayout105.xml"/><Relationship Id="rId9"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17.xml"/><Relationship Id="rId3" Type="http://schemas.openxmlformats.org/officeDocument/2006/relationships/slideLayout" Target="../slideLayouts/slideLayout112.xml"/><Relationship Id="rId7" Type="http://schemas.openxmlformats.org/officeDocument/2006/relationships/slideLayout" Target="../slideLayouts/slideLayout116.xml"/><Relationship Id="rId2" Type="http://schemas.openxmlformats.org/officeDocument/2006/relationships/slideLayout" Target="../slideLayouts/slideLayout111.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5" Type="http://schemas.openxmlformats.org/officeDocument/2006/relationships/slideLayout" Target="../slideLayouts/slideLayout114.xml"/><Relationship Id="rId4" Type="http://schemas.openxmlformats.org/officeDocument/2006/relationships/slideLayout" Target="../slideLayouts/slideLayout113.xml"/><Relationship Id="rId9" Type="http://schemas.openxmlformats.org/officeDocument/2006/relationships/theme" Target="../theme/theme1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6"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theme" Target="../theme/theme2.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theme" Target="../theme/theme3.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image" Target="../media/image10.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theme" Target="../theme/theme4.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image" Target="../media/image10.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image" Target="../media/image13.png"/><Relationship Id="rId2" Type="http://schemas.openxmlformats.org/officeDocument/2006/relationships/slideLayout" Target="../slideLayouts/slideLayout46.xml"/><Relationship Id="rId16" Type="http://schemas.openxmlformats.org/officeDocument/2006/relationships/theme" Target="../theme/theme5.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image" Target="../media/image14.png"/><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6.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image" Target="../media/image15.pn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73.xml"/><Relationship Id="rId7" Type="http://schemas.openxmlformats.org/officeDocument/2006/relationships/slideLayout" Target="../slideLayouts/slideLayout77.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9"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3.xml"/><Relationship Id="rId3" Type="http://schemas.openxmlformats.org/officeDocument/2006/relationships/slideLayout" Target="../slideLayouts/slideLayout88.xml"/><Relationship Id="rId7" Type="http://schemas.openxmlformats.org/officeDocument/2006/relationships/slideLayout" Target="../slideLayouts/slideLayout92.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5" Type="http://schemas.openxmlformats.org/officeDocument/2006/relationships/slideLayout" Target="../slideLayouts/slideLayout90.xml"/><Relationship Id="rId4" Type="http://schemas.openxmlformats.org/officeDocument/2006/relationships/slideLayout" Target="../slideLayouts/slideLayout89.xml"/><Relationship Id="rId9"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1"/>
            <a:ext cx="8229600" cy="55244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dirty="0" smtClean="0"/>
              <a:t>Et </a:t>
            </a:r>
            <a:r>
              <a:rPr lang="fr-BE" dirty="0" err="1" smtClean="0"/>
              <a:t>dolor</a:t>
            </a:r>
            <a:r>
              <a:rPr lang="fr-BE" dirty="0" smtClean="0"/>
              <a:t> </a:t>
            </a:r>
            <a:r>
              <a:rPr lang="fr-BE" dirty="0" err="1" smtClean="0"/>
              <a:t>fragum</a:t>
            </a:r>
            <a:endParaRPr lang="en-GB" dirty="0" smtClean="0"/>
          </a:p>
          <a:p>
            <a:pPr lvl="1"/>
            <a:r>
              <a:rPr lang="en-GB" dirty="0" smtClean="0"/>
              <a:t>Et </a:t>
            </a:r>
            <a:r>
              <a:rPr lang="en-GB" dirty="0" err="1" smtClean="0"/>
              <a:t>dolor</a:t>
            </a:r>
            <a:r>
              <a:rPr lang="en-GB" dirty="0" smtClean="0"/>
              <a:t> </a:t>
            </a:r>
            <a:r>
              <a:rPr lang="en-GB" dirty="0" err="1" smtClean="0"/>
              <a:t>fragum</a:t>
            </a:r>
          </a:p>
          <a:p>
            <a:pPr lvl="2"/>
            <a:r>
              <a:rPr lang="en-GB" dirty="0" smtClean="0"/>
              <a:t>- Et </a:t>
            </a:r>
            <a:r>
              <a:rPr lang="en-GB" dirty="0" err="1" smtClean="0"/>
              <a:t>dolor</a:t>
            </a:r>
            <a:r>
              <a:rPr lang="en-GB" dirty="0" smtClean="0"/>
              <a:t> </a:t>
            </a:r>
            <a:r>
              <a:rPr lang="en-GB" dirty="0" err="1" smtClean="0"/>
              <a:t>fragum</a:t>
            </a:r>
            <a:endParaRPr lang="en-GB" dirty="0"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mj-lt"/>
              </a:defRPr>
            </a:lvl1pPr>
          </a:lstStyle>
          <a:p>
            <a:pPr>
              <a:defRPr/>
            </a:pPr>
            <a:endParaRPr lang="en-GB"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chemeClr val="tx1"/>
                </a:solidFill>
                <a:latin typeface="+mj-lt"/>
                <a:ea typeface="+mn-ea"/>
                <a:cs typeface="+mn-cs"/>
              </a:defRPr>
            </a:lvl1pPr>
          </a:lstStyle>
          <a:p>
            <a:pPr>
              <a:defRPr/>
            </a:pP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9C8D21B7-B314-438C-91E9-7FF9087DC078}"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4" r:id="rId4"/>
    <p:sldLayoutId id="2147483755" r:id="rId5"/>
    <p:sldLayoutId id="2147483757" r:id="rId6"/>
  </p:sldLayoutIdLst>
  <p:timing>
    <p:tnLst>
      <p:par>
        <p:cTn id="1" dur="indefinite" restart="never" nodeType="tmRoot"/>
      </p:par>
    </p:tnLst>
  </p:timing>
  <p:hf sldNum="0" hdr="0" ftr="0" dt="0"/>
  <p:txStyles>
    <p:titleStyle>
      <a:lvl1pPr marL="0" indent="0" algn="l" rtl="0" eaLnBrk="0" fontAlgn="base" hangingPunct="0">
        <a:spcBef>
          <a:spcPct val="0"/>
        </a:spcBef>
        <a:spcAft>
          <a:spcPct val="0"/>
        </a:spcAft>
        <a:defRPr sz="24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0" indent="0" algn="l" rtl="0" eaLnBrk="0" fontAlgn="base" hangingPunct="0">
        <a:spcBef>
          <a:spcPts val="0"/>
        </a:spcBef>
        <a:spcAft>
          <a:spcPct val="0"/>
        </a:spcAft>
        <a:buClr>
          <a:srgbClr val="0F5494"/>
        </a:buClr>
        <a:buNone/>
        <a:defRPr sz="2400" i="0">
          <a:solidFill>
            <a:srgbClr val="0F5494"/>
          </a:solidFill>
          <a:latin typeface="+mn-lt"/>
          <a:ea typeface="+mn-ea"/>
          <a:cs typeface="+mn-cs"/>
        </a:defRPr>
      </a:lvl1pPr>
      <a:lvl2pPr marL="720000" indent="-360000" algn="l" rtl="0" eaLnBrk="0" fontAlgn="base" hangingPunct="0">
        <a:spcBef>
          <a:spcPts val="1000"/>
        </a:spcBef>
        <a:spcAft>
          <a:spcPct val="0"/>
        </a:spcAft>
        <a:buClr>
          <a:srgbClr val="669966"/>
        </a:buClr>
        <a:buChar char="•"/>
        <a:defRPr sz="2000" b="0">
          <a:solidFill>
            <a:srgbClr val="666666"/>
          </a:solidFill>
          <a:latin typeface="+mn-lt"/>
        </a:defRPr>
      </a:lvl2pPr>
      <a:lvl3pPr marL="1080000" indent="-360000" algn="l" rtl="0" eaLnBrk="0" fontAlgn="base" hangingPunct="0">
        <a:spcBef>
          <a:spcPts val="8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1"/>
            <a:ext cx="8229600" cy="55244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dirty="0" smtClean="0"/>
              <a:t>Et </a:t>
            </a:r>
            <a:r>
              <a:rPr lang="fr-BE" dirty="0" err="1" smtClean="0"/>
              <a:t>dolor</a:t>
            </a:r>
            <a:r>
              <a:rPr lang="fr-BE" dirty="0" smtClean="0"/>
              <a:t> </a:t>
            </a:r>
            <a:r>
              <a:rPr lang="fr-BE" dirty="0" err="1" smtClean="0"/>
              <a:t>fragum</a:t>
            </a:r>
            <a:endParaRPr lang="en-GB" dirty="0" smtClean="0"/>
          </a:p>
          <a:p>
            <a:pPr lvl="1"/>
            <a:r>
              <a:rPr lang="en-GB" dirty="0" smtClean="0"/>
              <a:t>Et </a:t>
            </a:r>
            <a:r>
              <a:rPr lang="en-GB" dirty="0" err="1" smtClean="0"/>
              <a:t>dolor</a:t>
            </a:r>
            <a:r>
              <a:rPr lang="en-GB" dirty="0" smtClean="0"/>
              <a:t> </a:t>
            </a:r>
            <a:r>
              <a:rPr lang="en-GB" dirty="0" err="1" smtClean="0"/>
              <a:t>fragum</a:t>
            </a:r>
          </a:p>
          <a:p>
            <a:pPr lvl="2"/>
            <a:r>
              <a:rPr lang="en-GB" dirty="0" smtClean="0"/>
              <a:t>- Et </a:t>
            </a:r>
            <a:r>
              <a:rPr lang="en-GB" dirty="0" err="1" smtClean="0"/>
              <a:t>dolor</a:t>
            </a:r>
            <a:r>
              <a:rPr lang="en-GB" dirty="0" smtClean="0"/>
              <a:t> </a:t>
            </a:r>
            <a:r>
              <a:rPr lang="en-GB" dirty="0" err="1" smtClean="0"/>
              <a:t>fragum</a:t>
            </a:r>
            <a:endParaRPr lang="en-GB" dirty="0"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mj-lt"/>
              </a:defRPr>
            </a:lvl1pPr>
          </a:lstStyle>
          <a:p>
            <a:pPr>
              <a:defRPr/>
            </a:pPr>
            <a:endParaRPr lang="en-GB"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chemeClr val="tx1"/>
                </a:solidFill>
                <a:latin typeface="+mj-lt"/>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9C8D21B7-B314-438C-91E9-7FF9087DC078}" type="slidenum">
              <a:rPr lang="en-GB">
                <a:solidFill>
                  <a:srgbClr val="000000"/>
                </a:solidFill>
              </a:rPr>
              <a:pPr>
                <a:defRPr/>
              </a:pPr>
              <a:t>‹#›</a:t>
            </a:fld>
            <a:endParaRPr lang="en-GB" dirty="0">
              <a:solidFill>
                <a:srgbClr val="000000"/>
              </a:solidFill>
            </a:endParaRPr>
          </a:p>
        </p:txBody>
      </p:sp>
    </p:spTree>
    <p:extLst>
      <p:ext uri="{BB962C8B-B14F-4D97-AF65-F5344CB8AC3E}">
        <p14:creationId xmlns:p14="http://schemas.microsoft.com/office/powerpoint/2010/main" val="3504311995"/>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Lst>
  <p:timing>
    <p:tnLst>
      <p:par>
        <p:cTn id="1" dur="indefinite" restart="never" nodeType="tmRoot"/>
      </p:par>
    </p:tnLst>
  </p:timing>
  <p:hf hdr="0" ftr="0" dt="0"/>
  <p:txStyles>
    <p:titleStyle>
      <a:lvl1pPr marL="0" indent="0" algn="l" rtl="0" eaLnBrk="0" fontAlgn="base" hangingPunct="0">
        <a:spcBef>
          <a:spcPct val="0"/>
        </a:spcBef>
        <a:spcAft>
          <a:spcPct val="0"/>
        </a:spcAft>
        <a:defRPr sz="24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0" indent="0" algn="l" rtl="0" eaLnBrk="0" fontAlgn="base" hangingPunct="0">
        <a:spcBef>
          <a:spcPts val="0"/>
        </a:spcBef>
        <a:spcAft>
          <a:spcPct val="0"/>
        </a:spcAft>
        <a:buClr>
          <a:srgbClr val="0F5494"/>
        </a:buClr>
        <a:buNone/>
        <a:defRPr sz="2400" i="0">
          <a:solidFill>
            <a:srgbClr val="0F5494"/>
          </a:solidFill>
          <a:latin typeface="+mn-lt"/>
          <a:ea typeface="+mn-ea"/>
          <a:cs typeface="+mn-cs"/>
        </a:defRPr>
      </a:lvl1pPr>
      <a:lvl2pPr marL="720000" indent="-360000" algn="l" rtl="0" eaLnBrk="0" fontAlgn="base" hangingPunct="0">
        <a:spcBef>
          <a:spcPts val="1000"/>
        </a:spcBef>
        <a:spcAft>
          <a:spcPct val="0"/>
        </a:spcAft>
        <a:buClr>
          <a:srgbClr val="669966"/>
        </a:buClr>
        <a:buChar char="•"/>
        <a:defRPr sz="2000" b="0">
          <a:solidFill>
            <a:srgbClr val="666666"/>
          </a:solidFill>
          <a:latin typeface="+mn-lt"/>
        </a:defRPr>
      </a:lvl2pPr>
      <a:lvl3pPr marL="1080000" indent="-360000" algn="l" rtl="0" eaLnBrk="0" fontAlgn="base" hangingPunct="0">
        <a:spcBef>
          <a:spcPts val="8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1"/>
            <a:ext cx="8229600" cy="55244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dirty="0" smtClean="0"/>
              <a:t>Et </a:t>
            </a:r>
            <a:r>
              <a:rPr lang="fr-BE" dirty="0" err="1" smtClean="0"/>
              <a:t>dolor</a:t>
            </a:r>
            <a:r>
              <a:rPr lang="fr-BE" dirty="0" smtClean="0"/>
              <a:t> </a:t>
            </a:r>
            <a:r>
              <a:rPr lang="fr-BE" dirty="0" err="1" smtClean="0"/>
              <a:t>fragum</a:t>
            </a:r>
            <a:endParaRPr lang="en-GB" dirty="0" smtClean="0"/>
          </a:p>
          <a:p>
            <a:pPr lvl="1"/>
            <a:r>
              <a:rPr lang="en-GB" dirty="0" smtClean="0"/>
              <a:t>Et </a:t>
            </a:r>
            <a:r>
              <a:rPr lang="en-GB" dirty="0" err="1" smtClean="0"/>
              <a:t>dolor</a:t>
            </a:r>
            <a:r>
              <a:rPr lang="en-GB" dirty="0" smtClean="0"/>
              <a:t> </a:t>
            </a:r>
            <a:r>
              <a:rPr lang="en-GB" dirty="0" err="1" smtClean="0"/>
              <a:t>fragum</a:t>
            </a:r>
          </a:p>
          <a:p>
            <a:pPr lvl="2"/>
            <a:r>
              <a:rPr lang="en-GB" dirty="0" smtClean="0"/>
              <a:t>- Et </a:t>
            </a:r>
            <a:r>
              <a:rPr lang="en-GB" dirty="0" err="1" smtClean="0"/>
              <a:t>dolor</a:t>
            </a:r>
            <a:r>
              <a:rPr lang="en-GB" dirty="0" smtClean="0"/>
              <a:t> </a:t>
            </a:r>
            <a:r>
              <a:rPr lang="en-GB" dirty="0" err="1" smtClean="0"/>
              <a:t>fragum</a:t>
            </a:r>
            <a:endParaRPr lang="en-GB" dirty="0"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mj-lt"/>
              </a:defRPr>
            </a:lvl1pPr>
          </a:lstStyle>
          <a:p>
            <a:pPr>
              <a:defRPr/>
            </a:pPr>
            <a:endParaRPr lang="en-GB"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chemeClr val="tx1"/>
                </a:solidFill>
                <a:latin typeface="+mj-lt"/>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9C8D21B7-B314-438C-91E9-7FF9087DC078}" type="slidenum">
              <a:rPr lang="en-GB">
                <a:solidFill>
                  <a:srgbClr val="000000"/>
                </a:solidFill>
              </a:rPr>
              <a:pPr>
                <a:defRPr/>
              </a:pPr>
              <a:t>‹#›</a:t>
            </a:fld>
            <a:endParaRPr lang="en-GB" dirty="0">
              <a:solidFill>
                <a:srgbClr val="000000"/>
              </a:solidFill>
            </a:endParaRPr>
          </a:p>
        </p:txBody>
      </p:sp>
    </p:spTree>
    <p:extLst>
      <p:ext uri="{BB962C8B-B14F-4D97-AF65-F5344CB8AC3E}">
        <p14:creationId xmlns:p14="http://schemas.microsoft.com/office/powerpoint/2010/main" val="3525536792"/>
      </p:ext>
    </p:extLst>
  </p:cSld>
  <p:clrMap bg1="lt1" tx1="dk1" bg2="lt2" tx2="dk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Lst>
  <p:timing>
    <p:tnLst>
      <p:par>
        <p:cTn id="1" dur="indefinite" restart="never" nodeType="tmRoot"/>
      </p:par>
    </p:tnLst>
  </p:timing>
  <p:hf hdr="0" ftr="0" dt="0"/>
  <p:txStyles>
    <p:titleStyle>
      <a:lvl1pPr marL="0" indent="0" algn="l" rtl="0" eaLnBrk="0" fontAlgn="base" hangingPunct="0">
        <a:spcBef>
          <a:spcPct val="0"/>
        </a:spcBef>
        <a:spcAft>
          <a:spcPct val="0"/>
        </a:spcAft>
        <a:defRPr sz="24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0" indent="0" algn="l" rtl="0" eaLnBrk="0" fontAlgn="base" hangingPunct="0">
        <a:spcBef>
          <a:spcPts val="0"/>
        </a:spcBef>
        <a:spcAft>
          <a:spcPct val="0"/>
        </a:spcAft>
        <a:buClr>
          <a:srgbClr val="0F5494"/>
        </a:buClr>
        <a:buNone/>
        <a:defRPr sz="2400" i="0">
          <a:solidFill>
            <a:srgbClr val="0F5494"/>
          </a:solidFill>
          <a:latin typeface="+mn-lt"/>
          <a:ea typeface="+mn-ea"/>
          <a:cs typeface="+mn-cs"/>
        </a:defRPr>
      </a:lvl1pPr>
      <a:lvl2pPr marL="720000" indent="-360000" algn="l" rtl="0" eaLnBrk="0" fontAlgn="base" hangingPunct="0">
        <a:spcBef>
          <a:spcPts val="1000"/>
        </a:spcBef>
        <a:spcAft>
          <a:spcPct val="0"/>
        </a:spcAft>
        <a:buClr>
          <a:srgbClr val="669966"/>
        </a:buClr>
        <a:buChar char="•"/>
        <a:defRPr sz="2000" b="0">
          <a:solidFill>
            <a:srgbClr val="666666"/>
          </a:solidFill>
          <a:latin typeface="+mn-lt"/>
        </a:defRPr>
      </a:lvl2pPr>
      <a:lvl3pPr marL="1080000" indent="-360000" algn="l" rtl="0" eaLnBrk="0" fontAlgn="base" hangingPunct="0">
        <a:spcBef>
          <a:spcPts val="8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1"/>
            <a:ext cx="8229600" cy="55244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dirty="0" smtClean="0"/>
              <a:t>Et </a:t>
            </a:r>
            <a:r>
              <a:rPr lang="fr-BE" dirty="0" err="1" smtClean="0"/>
              <a:t>dolor</a:t>
            </a:r>
            <a:r>
              <a:rPr lang="fr-BE" dirty="0" smtClean="0"/>
              <a:t> </a:t>
            </a:r>
            <a:r>
              <a:rPr lang="fr-BE" dirty="0" err="1" smtClean="0"/>
              <a:t>fragum</a:t>
            </a:r>
            <a:endParaRPr lang="en-GB" dirty="0" smtClean="0"/>
          </a:p>
          <a:p>
            <a:pPr lvl="1"/>
            <a:r>
              <a:rPr lang="en-GB" dirty="0" smtClean="0"/>
              <a:t>Et </a:t>
            </a:r>
            <a:r>
              <a:rPr lang="en-GB" dirty="0" err="1" smtClean="0"/>
              <a:t>dolor</a:t>
            </a:r>
            <a:r>
              <a:rPr lang="en-GB" dirty="0" smtClean="0"/>
              <a:t> </a:t>
            </a:r>
            <a:r>
              <a:rPr lang="en-GB" dirty="0" err="1" smtClean="0"/>
              <a:t>fragum</a:t>
            </a:r>
          </a:p>
          <a:p>
            <a:pPr lvl="2"/>
            <a:r>
              <a:rPr lang="en-GB" dirty="0" smtClean="0"/>
              <a:t>- Et </a:t>
            </a:r>
            <a:r>
              <a:rPr lang="en-GB" dirty="0" err="1" smtClean="0"/>
              <a:t>dolor</a:t>
            </a:r>
            <a:r>
              <a:rPr lang="en-GB" dirty="0" smtClean="0"/>
              <a:t> </a:t>
            </a:r>
            <a:r>
              <a:rPr lang="en-GB" dirty="0" err="1" smtClean="0"/>
              <a:t>fragum</a:t>
            </a:r>
            <a:endParaRPr lang="en-GB" dirty="0"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mj-lt"/>
              </a:defRPr>
            </a:lvl1pPr>
          </a:lstStyle>
          <a:p>
            <a:pPr>
              <a:defRPr/>
            </a:pPr>
            <a:endParaRPr lang="en-GB"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chemeClr val="tx1"/>
                </a:solidFill>
                <a:latin typeface="+mj-lt"/>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9C8D21B7-B314-438C-91E9-7FF9087DC078}" type="slidenum">
              <a:rPr lang="en-GB">
                <a:solidFill>
                  <a:srgbClr val="000000"/>
                </a:solidFill>
              </a:rPr>
              <a:pPr>
                <a:defRPr/>
              </a:pPr>
              <a:t>‹#›</a:t>
            </a:fld>
            <a:endParaRPr lang="en-GB" dirty="0">
              <a:solidFill>
                <a:srgbClr val="000000"/>
              </a:solidFill>
            </a:endParaRPr>
          </a:p>
        </p:txBody>
      </p:sp>
    </p:spTree>
    <p:extLst>
      <p:ext uri="{BB962C8B-B14F-4D97-AF65-F5344CB8AC3E}">
        <p14:creationId xmlns:p14="http://schemas.microsoft.com/office/powerpoint/2010/main" val="275310422"/>
      </p:ext>
    </p:extLst>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Lst>
  <p:timing>
    <p:tnLst>
      <p:par>
        <p:cTn id="1" dur="indefinite" restart="never" nodeType="tmRoot"/>
      </p:par>
    </p:tnLst>
  </p:timing>
  <p:hf hdr="0" ftr="0" dt="0"/>
  <p:txStyles>
    <p:titleStyle>
      <a:lvl1pPr marL="0" indent="0" algn="l" rtl="0" eaLnBrk="0" fontAlgn="base" hangingPunct="0">
        <a:spcBef>
          <a:spcPct val="0"/>
        </a:spcBef>
        <a:spcAft>
          <a:spcPct val="0"/>
        </a:spcAft>
        <a:defRPr sz="24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0" indent="0" algn="l" rtl="0" eaLnBrk="0" fontAlgn="base" hangingPunct="0">
        <a:spcBef>
          <a:spcPts val="0"/>
        </a:spcBef>
        <a:spcAft>
          <a:spcPct val="0"/>
        </a:spcAft>
        <a:buClr>
          <a:srgbClr val="0F5494"/>
        </a:buClr>
        <a:buNone/>
        <a:defRPr sz="2400" i="0">
          <a:solidFill>
            <a:srgbClr val="0F5494"/>
          </a:solidFill>
          <a:latin typeface="+mn-lt"/>
          <a:ea typeface="+mn-ea"/>
          <a:cs typeface="+mn-cs"/>
        </a:defRPr>
      </a:lvl1pPr>
      <a:lvl2pPr marL="720000" indent="-360000" algn="l" rtl="0" eaLnBrk="0" fontAlgn="base" hangingPunct="0">
        <a:spcBef>
          <a:spcPts val="1000"/>
        </a:spcBef>
        <a:spcAft>
          <a:spcPct val="0"/>
        </a:spcAft>
        <a:buClr>
          <a:srgbClr val="669966"/>
        </a:buClr>
        <a:buChar char="•"/>
        <a:defRPr sz="2000" b="0">
          <a:solidFill>
            <a:srgbClr val="666666"/>
          </a:solidFill>
          <a:latin typeface="+mn-lt"/>
        </a:defRPr>
      </a:lvl2pPr>
      <a:lvl3pPr marL="1080000" indent="-360000" algn="l" rtl="0" eaLnBrk="0" fontAlgn="base" hangingPunct="0">
        <a:spcBef>
          <a:spcPts val="8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smtClean="0"/>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BE" altLang="en-US" smtClean="0"/>
              <a:t>Second level</a:t>
            </a:r>
            <a:endParaRPr lang="en-GB" altLang="en-US" smtClean="0"/>
          </a:p>
          <a:p>
            <a:pPr lvl="1"/>
            <a:r>
              <a:rPr lang="en-GB" altLang="en-US" smtClean="0"/>
              <a:t>Third level</a:t>
            </a:r>
          </a:p>
          <a:p>
            <a:pPr lvl="2"/>
            <a:r>
              <a:rPr lang="en-GB" altLang="en-US"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solidFill>
                  <a:schemeClr val="tx1"/>
                </a:solidFill>
                <a:latin typeface="Arial" pitchFamily="34" charset="0"/>
                <a:cs typeface="+mn-cs"/>
              </a:defRPr>
            </a:lvl1pPr>
          </a:lstStyle>
          <a:p>
            <a:pPr>
              <a:defRPr/>
            </a:pPr>
            <a:endParaRPr lang="en-GB">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a:solidFill>
                  <a:schemeClr val="tx1"/>
                </a:solidFill>
                <a:latin typeface="Arial" pitchFamily="34" charset="0"/>
                <a:cs typeface="+mn-cs"/>
              </a:defRPr>
            </a:lvl1pPr>
          </a:lstStyle>
          <a:p>
            <a:pPr>
              <a:defRPr/>
            </a:pPr>
            <a:endParaRPr lang="en-GB">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pitchFamily="34" charset="0"/>
                <a:cs typeface="+mn-cs"/>
              </a:defRPr>
            </a:lvl1pPr>
          </a:lstStyle>
          <a:p>
            <a:pPr>
              <a:defRPr/>
            </a:pPr>
            <a:fld id="{F872AB01-3B90-4D11-9E3E-4BC0CC07BA03}" type="slidenum">
              <a:rPr lang="en-GB">
                <a:solidFill>
                  <a:srgbClr val="000000"/>
                </a:solidFill>
              </a:rPr>
              <a:pPr>
                <a:defRPr/>
              </a:pPr>
              <a:t>‹#›</a:t>
            </a:fld>
            <a:endParaRPr lang="en-GB">
              <a:solidFill>
                <a:srgbClr val="000000"/>
              </a:solidFill>
            </a:endParaRPr>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sp>
        <p:nvSpPr>
          <p:cNvPr id="7" name="Rectangle 6"/>
          <p:cNvSpPr/>
          <p:nvPr/>
        </p:nvSpPr>
        <p:spPr>
          <a:xfrm>
            <a:off x="4262438" y="6659563"/>
            <a:ext cx="61118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pic>
        <p:nvPicPr>
          <p:cNvPr id="1033" name="Picture 17" descr="LOGO CE_Vertical_EN_NEG_quadri_H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849688" y="258763"/>
            <a:ext cx="1436687"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3811935"/>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Lst>
  <p:hf sldNum="0"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395288" y="1339850"/>
            <a:ext cx="82296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smtClean="0"/>
              <a:t>Title</a:t>
            </a:r>
          </a:p>
        </p:txBody>
      </p:sp>
      <p:sp>
        <p:nvSpPr>
          <p:cNvPr id="3075" name="Rectangle 3"/>
          <p:cNvSpPr>
            <a:spLocks noGrp="1" noChangeArrowheads="1"/>
          </p:cNvSpPr>
          <p:nvPr>
            <p:ph type="body" idx="1"/>
          </p:nvPr>
        </p:nvSpPr>
        <p:spPr bwMode="auto">
          <a:xfrm>
            <a:off x="457200" y="2492375"/>
            <a:ext cx="8229600" cy="352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BE" altLang="en-US" smtClean="0"/>
              <a:t>Second level</a:t>
            </a:r>
            <a:endParaRPr lang="en-GB" altLang="en-US" smtClean="0"/>
          </a:p>
          <a:p>
            <a:pPr lvl="1"/>
            <a:r>
              <a:rPr lang="en-GB" altLang="en-US" smtClean="0"/>
              <a:t>Third level</a:t>
            </a:r>
          </a:p>
          <a:p>
            <a:pPr lvl="2"/>
            <a:r>
              <a:rPr lang="en-GB" altLang="en-US"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solidFill>
                  <a:srgbClr val="000000"/>
                </a:solidFill>
                <a:latin typeface="Arial" pitchFamily="34" charset="0"/>
                <a:cs typeface="+mn-cs"/>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a:solidFill>
                  <a:srgbClr val="000000"/>
                </a:solidFill>
                <a:latin typeface="Arial" pitchFamily="34" charset="0"/>
                <a:cs typeface="+mn-cs"/>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solidFill>
                  <a:srgbClr val="000000"/>
                </a:solidFill>
                <a:latin typeface="Arial" pitchFamily="34" charset="0"/>
                <a:cs typeface="+mn-cs"/>
              </a:defRPr>
            </a:lvl1pPr>
          </a:lstStyle>
          <a:p>
            <a:pPr>
              <a:defRPr/>
            </a:pPr>
            <a:fld id="{A60730DA-B0BB-4C16-B77B-22D61ED05F61}" type="slidenum">
              <a:rPr lang="en-GB"/>
              <a:pPr>
                <a:defRPr/>
              </a:pPr>
              <a:t>‹#›</a:t>
            </a:fld>
            <a:endParaRPr lang="en-GB"/>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sp>
        <p:nvSpPr>
          <p:cNvPr id="7" name="Rectangle 6"/>
          <p:cNvSpPr/>
          <p:nvPr/>
        </p:nvSpPr>
        <p:spPr>
          <a:xfrm>
            <a:off x="4262438" y="6659563"/>
            <a:ext cx="61118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pic>
        <p:nvPicPr>
          <p:cNvPr id="3081" name="Picture 17" descr="LOGO CE_Vertical_EN_NEG_quadri_H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49688" y="258763"/>
            <a:ext cx="1436687"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5102932"/>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Lst>
  <p:hf sldNum="0"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395288" y="1339850"/>
            <a:ext cx="82296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smtClean="0"/>
              <a:t>Title</a:t>
            </a:r>
          </a:p>
        </p:txBody>
      </p:sp>
      <p:sp>
        <p:nvSpPr>
          <p:cNvPr id="2051" name="Rectangle 3"/>
          <p:cNvSpPr>
            <a:spLocks noGrp="1" noChangeArrowheads="1"/>
          </p:cNvSpPr>
          <p:nvPr>
            <p:ph type="body" idx="1"/>
          </p:nvPr>
        </p:nvSpPr>
        <p:spPr bwMode="auto">
          <a:xfrm>
            <a:off x="457200" y="2492375"/>
            <a:ext cx="8229600" cy="352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BE" altLang="en-US" smtClean="0"/>
              <a:t>Second level</a:t>
            </a:r>
            <a:endParaRPr lang="en-GB" altLang="en-US" smtClean="0"/>
          </a:p>
          <a:p>
            <a:pPr lvl="1"/>
            <a:r>
              <a:rPr lang="en-GB" altLang="en-US" smtClean="0"/>
              <a:t>Third level</a:t>
            </a:r>
          </a:p>
          <a:p>
            <a:pPr lvl="2"/>
            <a:r>
              <a:rPr lang="en-GB" altLang="en-US"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solidFill>
                  <a:srgbClr val="000000"/>
                </a:solidFill>
                <a:latin typeface="Arial" pitchFamily="34" charset="0"/>
                <a:cs typeface="+mn-cs"/>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a:solidFill>
                  <a:srgbClr val="000000"/>
                </a:solidFill>
                <a:latin typeface="Arial" pitchFamily="34" charset="0"/>
                <a:cs typeface="+mn-cs"/>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solidFill>
                  <a:srgbClr val="000000"/>
                </a:solidFill>
                <a:latin typeface="Arial" pitchFamily="34" charset="0"/>
                <a:cs typeface="+mn-cs"/>
              </a:defRPr>
            </a:lvl1pPr>
          </a:lstStyle>
          <a:p>
            <a:pPr>
              <a:defRPr/>
            </a:pPr>
            <a:fld id="{A97F4456-F8E5-4C68-BAA7-05675659606F}" type="slidenum">
              <a:rPr lang="en-GB"/>
              <a:pPr>
                <a:defRPr/>
              </a:pPr>
              <a:t>‹#›</a:t>
            </a:fld>
            <a:endParaRPr lang="en-GB"/>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sp>
        <p:nvSpPr>
          <p:cNvPr id="7" name="Rectangle 6"/>
          <p:cNvSpPr/>
          <p:nvPr/>
        </p:nvSpPr>
        <p:spPr>
          <a:xfrm>
            <a:off x="4262438" y="6659563"/>
            <a:ext cx="61118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pic>
        <p:nvPicPr>
          <p:cNvPr id="2057" name="Picture 17" descr="LOGO CE_Vertical_EN_NEG_quadri_H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49688" y="258763"/>
            <a:ext cx="1436687"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1222467"/>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Lst>
  <p:hf sldNum="0"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altLang="en-US" smtClean="0"/>
              <a:t>Second level</a:t>
            </a:r>
            <a:endParaRPr lang="en-GB" altLang="en-US" smtClean="0"/>
          </a:p>
          <a:p>
            <a:pPr lvl="1"/>
            <a:r>
              <a:rPr lang="en-GB" altLang="en-US" smtClean="0"/>
              <a:t>Third level</a:t>
            </a:r>
          </a:p>
          <a:p>
            <a:pPr lvl="2"/>
            <a:r>
              <a:rPr lang="en-GB" altLang="en-US"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Arial" pitchFamily="34" charset="0"/>
                <a:cs typeface="+mn-cs"/>
              </a:defRPr>
            </a:lvl1pPr>
          </a:lstStyle>
          <a:p>
            <a:pPr>
              <a:defRPr/>
            </a:pPr>
            <a:endParaRPr lang="en-GB">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solidFill>
                  <a:schemeClr val="tx1"/>
                </a:solidFill>
                <a:latin typeface="Arial" pitchFamily="34" charset="0"/>
                <a:cs typeface="+mn-cs"/>
              </a:defRPr>
            </a:lvl1pPr>
          </a:lstStyle>
          <a:p>
            <a:pPr>
              <a:defRPr/>
            </a:pPr>
            <a:endParaRPr lang="en-GB">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panose="020B0604020202020204" pitchFamily="34" charset="0"/>
              </a:defRPr>
            </a:lvl1pPr>
          </a:lstStyle>
          <a:p>
            <a:fld id="{323183E4-370B-4776-8266-43D62401505B}" type="slidenum">
              <a:rPr lang="en-GB" altLang="es-ES" smtClean="0">
                <a:solidFill>
                  <a:srgbClr val="000000"/>
                </a:solidFill>
                <a:cs typeface="Arial" panose="020B0604020202020204" pitchFamily="34" charset="0"/>
              </a:rPr>
              <a:pPr/>
              <a:t>‹#›</a:t>
            </a:fld>
            <a:endParaRPr lang="en-GB" altLang="es-ES" smtClean="0">
              <a:solidFill>
                <a:srgbClr val="000000"/>
              </a:solidFill>
              <a:cs typeface="Arial" panose="020B0604020202020204" pitchFamily="34" charset="0"/>
            </a:endParaRPr>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sp>
        <p:nvSpPr>
          <p:cNvPr id="7" name="Rectangle 6"/>
          <p:cNvSpPr/>
          <p:nvPr/>
        </p:nvSpPr>
        <p:spPr>
          <a:xfrm>
            <a:off x="4262438" y="6659563"/>
            <a:ext cx="61118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pic>
        <p:nvPicPr>
          <p:cNvPr id="1033" name="Picture 17" descr="LOGO CE_Vertical_EN_NEG_quadri_H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849688" y="258763"/>
            <a:ext cx="1436687"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0683748"/>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 id="2147483814" r:id="rId13"/>
    <p:sldLayoutId id="2147483815" r:id="rId14"/>
    <p:sldLayoutId id="2147483816" r:id="rId15"/>
  </p:sldLayoutIdLst>
  <p:hf sldNum="0"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altLang="en-US" smtClean="0"/>
              <a:t>Second level</a:t>
            </a:r>
            <a:endParaRPr lang="en-GB" altLang="en-US" smtClean="0"/>
          </a:p>
          <a:p>
            <a:pPr lvl="1"/>
            <a:r>
              <a:rPr lang="en-GB" altLang="en-US" smtClean="0"/>
              <a:t>Third level</a:t>
            </a:r>
          </a:p>
          <a:p>
            <a:pPr lvl="2"/>
            <a:r>
              <a:rPr lang="en-GB" altLang="en-US"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cs typeface="+mn-cs"/>
              </a:defRPr>
            </a:lvl1pPr>
          </a:lstStyle>
          <a:p>
            <a:pPr>
              <a:defRPr/>
            </a:pPr>
            <a:endParaRPr lang="en-GB" b="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cs typeface="+mn-cs"/>
              </a:defRPr>
            </a:lvl1pPr>
          </a:lstStyle>
          <a:p>
            <a:pPr>
              <a:defRPr/>
            </a:pPr>
            <a:endParaRPr lang="en-GB" b="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cs typeface="+mn-cs"/>
              </a:defRPr>
            </a:lvl1pPr>
          </a:lstStyle>
          <a:p>
            <a:pPr>
              <a:defRPr/>
            </a:pPr>
            <a:fld id="{D8270236-12FA-4301-A0A6-A4B3B677DBC7}" type="slidenum">
              <a:rPr lang="en-GB" b="0">
                <a:solidFill>
                  <a:srgbClr val="000000"/>
                </a:solidFill>
              </a:rPr>
              <a:pPr>
                <a:defRPr/>
              </a:pPr>
              <a:t>‹#›</a:t>
            </a:fld>
            <a:endParaRPr lang="en-GB" b="0">
              <a:solidFill>
                <a:srgbClr val="000000"/>
              </a:solidFill>
            </a:endParaRPr>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pic>
        <p:nvPicPr>
          <p:cNvPr id="1032" name="Picture 18" descr="footer_white_transparent_en"/>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4260850" y="6596063"/>
            <a:ext cx="611188" cy="252412"/>
          </a:xfrm>
          <a:prstGeom prst="rect">
            <a:avLst/>
          </a:prstGeom>
          <a:solidFill>
            <a:srgbClr val="BF4B36"/>
          </a:solidFill>
          <a:ln w="9525">
            <a:solidFill>
              <a:srgbClr val="BF4B36"/>
            </a:solidFill>
            <a:miter lim="800000"/>
            <a:headEnd/>
            <a:tailEnd/>
          </a:ln>
        </p:spPr>
      </p:pic>
      <p:sp>
        <p:nvSpPr>
          <p:cNvPr id="1033" name="Line 19"/>
          <p:cNvSpPr>
            <a:spLocks noChangeShapeType="1"/>
          </p:cNvSpPr>
          <p:nvPr userDrawn="1"/>
        </p:nvSpPr>
        <p:spPr bwMode="auto">
          <a:xfrm>
            <a:off x="4252913" y="1236663"/>
            <a:ext cx="622300" cy="0"/>
          </a:xfrm>
          <a:prstGeom prst="line">
            <a:avLst/>
          </a:prstGeom>
          <a:noFill/>
          <a:ln w="38100">
            <a:solidFill>
              <a:srgbClr val="BF4B36"/>
            </a:solidFill>
            <a:round/>
            <a:headEnd/>
            <a:tailEnd/>
          </a:ln>
          <a:extLst>
            <a:ext uri="{909E8E84-426E-40DD-AFC4-6F175D3DCCD1}">
              <a14:hiddenFill xmlns:a14="http://schemas.microsoft.com/office/drawing/2010/main">
                <a:noFill/>
              </a14:hiddenFill>
            </a:ext>
          </a:extLst>
        </p:spPr>
        <p:txBody>
          <a:bodyPr anchor="ctr"/>
          <a:lstStyle/>
          <a:p>
            <a:endParaRPr lang="en-GB" sz="1200" b="0">
              <a:solidFill>
                <a:srgbClr val="0F5494"/>
              </a:solidFill>
              <a:cs typeface="Arial" charset="0"/>
            </a:endParaRPr>
          </a:p>
        </p:txBody>
      </p:sp>
      <p:pic>
        <p:nvPicPr>
          <p:cNvPr id="1034" name="Picture 22" descr="Picture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3957638" y="258763"/>
            <a:ext cx="1436687"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0237041"/>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timing>
    <p:tnLst>
      <p:par>
        <p:cTn id="1" dur="indefinite" restart="never" nodeType="tmRoot"/>
      </p:par>
    </p:tnLst>
  </p:timing>
  <p:hf sldNum="0"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1"/>
            <a:ext cx="8229600" cy="55244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dirty="0" smtClean="0"/>
              <a:t>Et </a:t>
            </a:r>
            <a:r>
              <a:rPr lang="fr-BE" dirty="0" err="1" smtClean="0"/>
              <a:t>dolor</a:t>
            </a:r>
            <a:r>
              <a:rPr lang="fr-BE" dirty="0" smtClean="0"/>
              <a:t> </a:t>
            </a:r>
            <a:r>
              <a:rPr lang="fr-BE" dirty="0" err="1" smtClean="0"/>
              <a:t>fragum</a:t>
            </a:r>
            <a:endParaRPr lang="en-GB" dirty="0" smtClean="0"/>
          </a:p>
          <a:p>
            <a:pPr lvl="1"/>
            <a:r>
              <a:rPr lang="en-GB" dirty="0" smtClean="0"/>
              <a:t>Et </a:t>
            </a:r>
            <a:r>
              <a:rPr lang="en-GB" dirty="0" err="1" smtClean="0"/>
              <a:t>dolor</a:t>
            </a:r>
            <a:r>
              <a:rPr lang="en-GB" dirty="0" smtClean="0"/>
              <a:t> </a:t>
            </a:r>
            <a:r>
              <a:rPr lang="en-GB" dirty="0" err="1" smtClean="0"/>
              <a:t>fragum</a:t>
            </a:r>
          </a:p>
          <a:p>
            <a:pPr lvl="2"/>
            <a:r>
              <a:rPr lang="en-GB" dirty="0" smtClean="0"/>
              <a:t>- Et </a:t>
            </a:r>
            <a:r>
              <a:rPr lang="en-GB" dirty="0" err="1" smtClean="0"/>
              <a:t>dolor</a:t>
            </a:r>
            <a:r>
              <a:rPr lang="en-GB" dirty="0" smtClean="0"/>
              <a:t> </a:t>
            </a:r>
            <a:r>
              <a:rPr lang="en-GB" dirty="0" err="1" smtClean="0"/>
              <a:t>fragum</a:t>
            </a:r>
            <a:endParaRPr lang="en-GB" dirty="0"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mj-lt"/>
              </a:defRPr>
            </a:lvl1pPr>
          </a:lstStyle>
          <a:p>
            <a:pPr>
              <a:defRPr/>
            </a:pPr>
            <a:endParaRPr lang="en-GB"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chemeClr val="tx1"/>
                </a:solidFill>
                <a:latin typeface="+mj-lt"/>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9C8D21B7-B314-438C-91E9-7FF9087DC078}" type="slidenum">
              <a:rPr lang="en-GB">
                <a:solidFill>
                  <a:srgbClr val="000000"/>
                </a:solidFill>
              </a:rPr>
              <a:pPr>
                <a:defRPr/>
              </a:pPr>
              <a:t>‹#›</a:t>
            </a:fld>
            <a:endParaRPr lang="en-GB" dirty="0">
              <a:solidFill>
                <a:srgbClr val="000000"/>
              </a:solidFill>
            </a:endParaRPr>
          </a:p>
        </p:txBody>
      </p:sp>
    </p:spTree>
    <p:extLst>
      <p:ext uri="{BB962C8B-B14F-4D97-AF65-F5344CB8AC3E}">
        <p14:creationId xmlns:p14="http://schemas.microsoft.com/office/powerpoint/2010/main" val="1203321074"/>
      </p:ext>
    </p:extLst>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Lst>
  <p:timing>
    <p:tnLst>
      <p:par>
        <p:cTn id="1" dur="indefinite" restart="never" nodeType="tmRoot"/>
      </p:par>
    </p:tnLst>
  </p:timing>
  <p:hf hdr="0" ftr="0" dt="0"/>
  <p:txStyles>
    <p:titleStyle>
      <a:lvl1pPr marL="0" indent="0" algn="l" rtl="0" eaLnBrk="0" fontAlgn="base" hangingPunct="0">
        <a:spcBef>
          <a:spcPct val="0"/>
        </a:spcBef>
        <a:spcAft>
          <a:spcPct val="0"/>
        </a:spcAft>
        <a:defRPr sz="24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0" indent="0" algn="l" rtl="0" eaLnBrk="0" fontAlgn="base" hangingPunct="0">
        <a:spcBef>
          <a:spcPts val="0"/>
        </a:spcBef>
        <a:spcAft>
          <a:spcPct val="0"/>
        </a:spcAft>
        <a:buClr>
          <a:srgbClr val="0F5494"/>
        </a:buClr>
        <a:buNone/>
        <a:defRPr sz="2400" i="0">
          <a:solidFill>
            <a:srgbClr val="0F5494"/>
          </a:solidFill>
          <a:latin typeface="+mn-lt"/>
          <a:ea typeface="+mn-ea"/>
          <a:cs typeface="+mn-cs"/>
        </a:defRPr>
      </a:lvl1pPr>
      <a:lvl2pPr marL="720000" indent="-360000" algn="l" rtl="0" eaLnBrk="0" fontAlgn="base" hangingPunct="0">
        <a:spcBef>
          <a:spcPts val="1000"/>
        </a:spcBef>
        <a:spcAft>
          <a:spcPct val="0"/>
        </a:spcAft>
        <a:buClr>
          <a:srgbClr val="669966"/>
        </a:buClr>
        <a:buChar char="•"/>
        <a:defRPr sz="2000" b="0">
          <a:solidFill>
            <a:srgbClr val="666666"/>
          </a:solidFill>
          <a:latin typeface="+mn-lt"/>
        </a:defRPr>
      </a:lvl2pPr>
      <a:lvl3pPr marL="1080000" indent="-360000" algn="l" rtl="0" eaLnBrk="0" fontAlgn="base" hangingPunct="0">
        <a:spcBef>
          <a:spcPts val="8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1"/>
            <a:ext cx="8229600" cy="55244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dirty="0" smtClean="0"/>
              <a:t>Et </a:t>
            </a:r>
            <a:r>
              <a:rPr lang="fr-BE" dirty="0" err="1" smtClean="0"/>
              <a:t>dolor</a:t>
            </a:r>
            <a:r>
              <a:rPr lang="fr-BE" dirty="0" smtClean="0"/>
              <a:t> </a:t>
            </a:r>
            <a:r>
              <a:rPr lang="fr-BE" dirty="0" err="1" smtClean="0"/>
              <a:t>fragum</a:t>
            </a:r>
            <a:endParaRPr lang="en-GB" dirty="0" smtClean="0"/>
          </a:p>
          <a:p>
            <a:pPr lvl="1"/>
            <a:r>
              <a:rPr lang="en-GB" dirty="0" smtClean="0"/>
              <a:t>Et </a:t>
            </a:r>
            <a:r>
              <a:rPr lang="en-GB" dirty="0" err="1" smtClean="0"/>
              <a:t>dolor</a:t>
            </a:r>
            <a:r>
              <a:rPr lang="en-GB" dirty="0" smtClean="0"/>
              <a:t> </a:t>
            </a:r>
            <a:r>
              <a:rPr lang="en-GB" dirty="0" err="1" smtClean="0"/>
              <a:t>fragum</a:t>
            </a:r>
          </a:p>
          <a:p>
            <a:pPr lvl="2"/>
            <a:r>
              <a:rPr lang="en-GB" dirty="0" smtClean="0"/>
              <a:t>- Et </a:t>
            </a:r>
            <a:r>
              <a:rPr lang="en-GB" dirty="0" err="1" smtClean="0"/>
              <a:t>dolor</a:t>
            </a:r>
            <a:r>
              <a:rPr lang="en-GB" dirty="0" smtClean="0"/>
              <a:t> </a:t>
            </a:r>
            <a:r>
              <a:rPr lang="en-GB" dirty="0" err="1" smtClean="0"/>
              <a:t>fragum</a:t>
            </a:r>
            <a:endParaRPr lang="en-GB" dirty="0"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mj-lt"/>
              </a:defRPr>
            </a:lvl1pPr>
          </a:lstStyle>
          <a:p>
            <a:pPr>
              <a:defRPr/>
            </a:pPr>
            <a:endParaRPr lang="en-GB"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chemeClr val="tx1"/>
                </a:solidFill>
                <a:latin typeface="+mj-lt"/>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9C8D21B7-B314-438C-91E9-7FF9087DC078}" type="slidenum">
              <a:rPr lang="en-GB">
                <a:solidFill>
                  <a:srgbClr val="000000"/>
                </a:solidFill>
              </a:rPr>
              <a:pPr>
                <a:defRPr/>
              </a:pPr>
              <a:t>‹#›</a:t>
            </a:fld>
            <a:endParaRPr lang="en-GB" dirty="0">
              <a:solidFill>
                <a:srgbClr val="000000"/>
              </a:solidFill>
            </a:endParaRPr>
          </a:p>
        </p:txBody>
      </p:sp>
    </p:spTree>
    <p:extLst>
      <p:ext uri="{BB962C8B-B14F-4D97-AF65-F5344CB8AC3E}">
        <p14:creationId xmlns:p14="http://schemas.microsoft.com/office/powerpoint/2010/main" val="2342724933"/>
      </p:ext>
    </p:extLst>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Lst>
  <p:timing>
    <p:tnLst>
      <p:par>
        <p:cTn id="1" dur="indefinite" restart="never" nodeType="tmRoot"/>
      </p:par>
    </p:tnLst>
  </p:timing>
  <p:hf hdr="0" ftr="0" dt="0"/>
  <p:txStyles>
    <p:titleStyle>
      <a:lvl1pPr marL="0" indent="0" algn="l" rtl="0" eaLnBrk="0" fontAlgn="base" hangingPunct="0">
        <a:spcBef>
          <a:spcPct val="0"/>
        </a:spcBef>
        <a:spcAft>
          <a:spcPct val="0"/>
        </a:spcAft>
        <a:defRPr sz="24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0" indent="0" algn="l" rtl="0" eaLnBrk="0" fontAlgn="base" hangingPunct="0">
        <a:spcBef>
          <a:spcPts val="0"/>
        </a:spcBef>
        <a:spcAft>
          <a:spcPct val="0"/>
        </a:spcAft>
        <a:buClr>
          <a:srgbClr val="0F5494"/>
        </a:buClr>
        <a:buNone/>
        <a:defRPr sz="2400" i="0">
          <a:solidFill>
            <a:srgbClr val="0F5494"/>
          </a:solidFill>
          <a:latin typeface="+mn-lt"/>
          <a:ea typeface="+mn-ea"/>
          <a:cs typeface="+mn-cs"/>
        </a:defRPr>
      </a:lvl1pPr>
      <a:lvl2pPr marL="720000" indent="-360000" algn="l" rtl="0" eaLnBrk="0" fontAlgn="base" hangingPunct="0">
        <a:spcBef>
          <a:spcPts val="1000"/>
        </a:spcBef>
        <a:spcAft>
          <a:spcPct val="0"/>
        </a:spcAft>
        <a:buClr>
          <a:srgbClr val="669966"/>
        </a:buClr>
        <a:buChar char="•"/>
        <a:defRPr sz="2000" b="0">
          <a:solidFill>
            <a:srgbClr val="666666"/>
          </a:solidFill>
          <a:latin typeface="+mn-lt"/>
        </a:defRPr>
      </a:lvl2pPr>
      <a:lvl3pPr marL="1080000" indent="-360000" algn="l" rtl="0" eaLnBrk="0" fontAlgn="base" hangingPunct="0">
        <a:spcBef>
          <a:spcPts val="8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1"/>
            <a:ext cx="8229600" cy="55244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dirty="0" smtClean="0"/>
              <a:t>Et </a:t>
            </a:r>
            <a:r>
              <a:rPr lang="fr-BE" dirty="0" err="1" smtClean="0"/>
              <a:t>dolor</a:t>
            </a:r>
            <a:r>
              <a:rPr lang="fr-BE" dirty="0" smtClean="0"/>
              <a:t> </a:t>
            </a:r>
            <a:r>
              <a:rPr lang="fr-BE" dirty="0" err="1" smtClean="0"/>
              <a:t>fragum</a:t>
            </a:r>
            <a:endParaRPr lang="en-GB" dirty="0" smtClean="0"/>
          </a:p>
          <a:p>
            <a:pPr lvl="1"/>
            <a:r>
              <a:rPr lang="en-GB" dirty="0" smtClean="0"/>
              <a:t>Et </a:t>
            </a:r>
            <a:r>
              <a:rPr lang="en-GB" dirty="0" err="1" smtClean="0"/>
              <a:t>dolor</a:t>
            </a:r>
            <a:r>
              <a:rPr lang="en-GB" dirty="0" smtClean="0"/>
              <a:t> </a:t>
            </a:r>
            <a:r>
              <a:rPr lang="en-GB" dirty="0" err="1" smtClean="0"/>
              <a:t>fragum</a:t>
            </a:r>
          </a:p>
          <a:p>
            <a:pPr lvl="2"/>
            <a:r>
              <a:rPr lang="en-GB" dirty="0" smtClean="0"/>
              <a:t>- Et </a:t>
            </a:r>
            <a:r>
              <a:rPr lang="en-GB" dirty="0" err="1" smtClean="0"/>
              <a:t>dolor</a:t>
            </a:r>
            <a:r>
              <a:rPr lang="en-GB" dirty="0" smtClean="0"/>
              <a:t> </a:t>
            </a:r>
            <a:r>
              <a:rPr lang="en-GB" dirty="0" err="1" smtClean="0"/>
              <a:t>fragum</a:t>
            </a:r>
            <a:endParaRPr lang="en-GB" dirty="0"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mj-lt"/>
              </a:defRPr>
            </a:lvl1pPr>
          </a:lstStyle>
          <a:p>
            <a:pPr>
              <a:defRPr/>
            </a:pPr>
            <a:endParaRPr lang="en-GB"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chemeClr val="tx1"/>
                </a:solidFill>
                <a:latin typeface="+mj-lt"/>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9C8D21B7-B314-438C-91E9-7FF9087DC078}" type="slidenum">
              <a:rPr lang="en-GB">
                <a:solidFill>
                  <a:srgbClr val="000000"/>
                </a:solidFill>
              </a:rPr>
              <a:pPr>
                <a:defRPr/>
              </a:pPr>
              <a:t>‹#›</a:t>
            </a:fld>
            <a:endParaRPr lang="en-GB" dirty="0">
              <a:solidFill>
                <a:srgbClr val="000000"/>
              </a:solidFill>
            </a:endParaRPr>
          </a:p>
        </p:txBody>
      </p:sp>
    </p:spTree>
    <p:extLst>
      <p:ext uri="{BB962C8B-B14F-4D97-AF65-F5344CB8AC3E}">
        <p14:creationId xmlns:p14="http://schemas.microsoft.com/office/powerpoint/2010/main" val="647669628"/>
      </p:ext>
    </p:extLst>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Lst>
  <p:timing>
    <p:tnLst>
      <p:par>
        <p:cTn id="1" dur="indefinite" restart="never" nodeType="tmRoot"/>
      </p:par>
    </p:tnLst>
  </p:timing>
  <p:hf hdr="0" ftr="0" dt="0"/>
  <p:txStyles>
    <p:titleStyle>
      <a:lvl1pPr marL="0" indent="0" algn="l" rtl="0" eaLnBrk="0" fontAlgn="base" hangingPunct="0">
        <a:spcBef>
          <a:spcPct val="0"/>
        </a:spcBef>
        <a:spcAft>
          <a:spcPct val="0"/>
        </a:spcAft>
        <a:defRPr sz="24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0" indent="0" algn="l" rtl="0" eaLnBrk="0" fontAlgn="base" hangingPunct="0">
        <a:spcBef>
          <a:spcPts val="0"/>
        </a:spcBef>
        <a:spcAft>
          <a:spcPct val="0"/>
        </a:spcAft>
        <a:buClr>
          <a:srgbClr val="0F5494"/>
        </a:buClr>
        <a:buNone/>
        <a:defRPr sz="2400" i="0">
          <a:solidFill>
            <a:srgbClr val="0F5494"/>
          </a:solidFill>
          <a:latin typeface="+mn-lt"/>
          <a:ea typeface="+mn-ea"/>
          <a:cs typeface="+mn-cs"/>
        </a:defRPr>
      </a:lvl1pPr>
      <a:lvl2pPr marL="720000" indent="-360000" algn="l" rtl="0" eaLnBrk="0" fontAlgn="base" hangingPunct="0">
        <a:spcBef>
          <a:spcPts val="1000"/>
        </a:spcBef>
        <a:spcAft>
          <a:spcPct val="0"/>
        </a:spcAft>
        <a:buClr>
          <a:srgbClr val="669966"/>
        </a:buClr>
        <a:buChar char="•"/>
        <a:defRPr sz="2000" b="0">
          <a:solidFill>
            <a:srgbClr val="666666"/>
          </a:solidFill>
          <a:latin typeface="+mn-lt"/>
        </a:defRPr>
      </a:lvl2pPr>
      <a:lvl3pPr marL="1080000" indent="-360000" algn="l" rtl="0" eaLnBrk="0" fontAlgn="base" hangingPunct="0">
        <a:spcBef>
          <a:spcPts val="8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hyperlink" Target="https://twitter.com/eyd2015" TargetMode="External"/><Relationship Id="rId2" Type="http://schemas.openxmlformats.org/officeDocument/2006/relationships/notesSlide" Target="../notesSlides/notesSlide8.xml"/><Relationship Id="rId1" Type="http://schemas.openxmlformats.org/officeDocument/2006/relationships/slideLayout" Target="../slideLayouts/slideLayout76.xml"/><Relationship Id="rId5" Type="http://schemas.openxmlformats.org/officeDocument/2006/relationships/image" Target="../media/image57.png"/><Relationship Id="rId4" Type="http://schemas.openxmlformats.org/officeDocument/2006/relationships/image" Target="../media/image56.png"/></Relationships>
</file>

<file path=ppt/slides/_rels/slide1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9.xml"/><Relationship Id="rId1" Type="http://schemas.openxmlformats.org/officeDocument/2006/relationships/slideLayout" Target="../slideLayouts/slideLayout75.xml"/></Relationships>
</file>

<file path=ppt/slides/_rels/slide1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5.xml"/></Relationships>
</file>

<file path=ppt/slides/_rels/slide1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09.xml"/></Relationships>
</file>

<file path=ppt/slides/_rels/slide1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xml"/><Relationship Id="rId1" Type="http://schemas.openxmlformats.org/officeDocument/2006/relationships/slideLayout" Target="../slideLayouts/slideLayout75.xml"/><Relationship Id="rId5" Type="http://schemas.openxmlformats.org/officeDocument/2006/relationships/image" Target="../media/image63.jpeg"/><Relationship Id="rId4" Type="http://schemas.openxmlformats.org/officeDocument/2006/relationships/image" Target="../media/image62.png"/></Relationships>
</file>

<file path=ppt/slides/_rels/slide15.xml.rels><?xml version="1.0" encoding="UTF-8" standalone="yes"?>
<Relationships xmlns="http://schemas.openxmlformats.org/package/2006/relationships"><Relationship Id="rId3" Type="http://schemas.openxmlformats.org/officeDocument/2006/relationships/hyperlink" Target="https://europa.eu/eyd2015/it/content/get-involved" TargetMode="External"/><Relationship Id="rId2" Type="http://schemas.openxmlformats.org/officeDocument/2006/relationships/notesSlide" Target="../notesSlides/notesSlide11.xml"/><Relationship Id="rId1" Type="http://schemas.openxmlformats.org/officeDocument/2006/relationships/slideLayout" Target="../slideLayouts/slideLayout75.xml"/><Relationship Id="rId5" Type="http://schemas.openxmlformats.org/officeDocument/2006/relationships/hyperlink" Target="https://twitter.com/eyd2015" TargetMode="External"/><Relationship Id="rId4" Type="http://schemas.openxmlformats.org/officeDocument/2006/relationships/hyperlink" Target="https://www.facebook.com/EYD2015"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europa.eu/eyd2015/it/content/get-involved" TargetMode="External"/><Relationship Id="rId2" Type="http://schemas.openxmlformats.org/officeDocument/2006/relationships/notesSlide" Target="../notesSlides/notesSlide12.xml"/><Relationship Id="rId1" Type="http://schemas.openxmlformats.org/officeDocument/2006/relationships/slideLayout" Target="../slideLayouts/slideLayout76.xml"/><Relationship Id="rId4" Type="http://schemas.openxmlformats.org/officeDocument/2006/relationships/image" Target="../media/image6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9.xml"/><Relationship Id="rId1" Type="http://schemas.openxmlformats.org/officeDocument/2006/relationships/vmlDrawing" Target="../drawings/vmlDrawing1.vml"/><Relationship Id="rId5" Type="http://schemas.openxmlformats.org/officeDocument/2006/relationships/image" Target="../media/image66.emf"/><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image" Target="../media/image68.png"/></Relationships>
</file>

<file path=ppt/slides/_rels/slide22.xml.rels><?xml version="1.0" encoding="UTF-8" standalone="yes"?>
<Relationships xmlns="http://schemas.openxmlformats.org/package/2006/relationships"><Relationship Id="rId8" Type="http://schemas.openxmlformats.org/officeDocument/2006/relationships/image" Target="../media/image73.jpg"/><Relationship Id="rId3" Type="http://schemas.openxmlformats.org/officeDocument/2006/relationships/image" Target="../media/image69.jpeg"/><Relationship Id="rId7" Type="http://schemas.openxmlformats.org/officeDocument/2006/relationships/image" Target="../media/image72.jp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71.jpg"/><Relationship Id="rId5" Type="http://schemas.openxmlformats.org/officeDocument/2006/relationships/image" Target="../media/image70.jpeg"/><Relationship Id="rId4" Type="http://schemas.openxmlformats.org/officeDocument/2006/relationships/hyperlink" Target="http://ec.europa.eu/commission_designate_2009-2014/pdf/georgieva_en.pdf"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79.jpeg"/><Relationship Id="rId7" Type="http://schemas.openxmlformats.org/officeDocument/2006/relationships/image" Target="../media/image83.jpeg"/><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s>
</file>

<file path=ppt/slides/_rels/slide29.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87.jpg"/><Relationship Id="rId5" Type="http://schemas.openxmlformats.org/officeDocument/2006/relationships/image" Target="../media/image86.jpg"/><Relationship Id="rId4" Type="http://schemas.openxmlformats.org/officeDocument/2006/relationships/image" Target="../media/image85.jpg"/></Relationships>
</file>

<file path=ppt/slides/_rels/slide3.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82.xml"/></Relationships>
</file>

<file path=ppt/slides/_rels/slide30.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91.jpg"/><Relationship Id="rId5" Type="http://schemas.openxmlformats.org/officeDocument/2006/relationships/image" Target="../media/image90.jpg"/><Relationship Id="rId4" Type="http://schemas.openxmlformats.org/officeDocument/2006/relationships/image" Target="../media/image89.jp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microsoft.com/office/2007/relationships/hdphoto" Target="../media/hdphoto2.wdp"/></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94.png"/><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oleObject" Target="../embeddings/Microsoft_Excel_97-2003_Worksheet1.xls"/><Relationship Id="rId5" Type="http://schemas.openxmlformats.org/officeDocument/2006/relationships/image" Target="../media/image93.emf"/><Relationship Id="rId4" Type="http://schemas.openxmlformats.org/officeDocument/2006/relationships/oleObject" Target="../embeddings/oleObject2.bin"/></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4.xml"/></Relationships>
</file>

<file path=ppt/slides/_rels/slide39.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notesSlide" Target="../notesSlides/notesSlide34.xml"/><Relationship Id="rId1" Type="http://schemas.openxmlformats.org/officeDocument/2006/relationships/slideLayout" Target="../slideLayouts/slideLayout59.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35.xml"/><Relationship Id="rId1" Type="http://schemas.openxmlformats.org/officeDocument/2006/relationships/slideLayout" Target="../slideLayouts/slideLayout61.xml"/><Relationship Id="rId5" Type="http://schemas.openxmlformats.org/officeDocument/2006/relationships/image" Target="../media/image102.jpg"/><Relationship Id="rId4" Type="http://schemas.openxmlformats.org/officeDocument/2006/relationships/image" Target="../media/image101.jpg"/></Relationships>
</file>

<file path=ppt/slides/_rels/slide4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6.xml"/><Relationship Id="rId1" Type="http://schemas.openxmlformats.org/officeDocument/2006/relationships/slideLayout" Target="../slideLayouts/slideLayout33.xml"/></Relationships>
</file>

<file path=ppt/slides/_rels/slide42.xml.rels><?xml version="1.0" encoding="UTF-8" standalone="yes"?>
<Relationships xmlns="http://schemas.openxmlformats.org/package/2006/relationships"><Relationship Id="rId3" Type="http://schemas.openxmlformats.org/officeDocument/2006/relationships/image" Target="../media/image103.wmf"/><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8.xml"/><Relationship Id="rId7" Type="http://schemas.openxmlformats.org/officeDocument/2006/relationships/image" Target="../media/image105.emf"/><Relationship Id="rId2" Type="http://schemas.openxmlformats.org/officeDocument/2006/relationships/slideLayout" Target="../slideLayouts/slideLayout13.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104.emf"/><Relationship Id="rId4" Type="http://schemas.openxmlformats.org/officeDocument/2006/relationships/oleObject" Target="../embeddings/oleObject3.bin"/></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8" Type="http://schemas.openxmlformats.org/officeDocument/2006/relationships/hyperlink" Target="http://www.ideas4development.org/" TargetMode="External"/><Relationship Id="rId13" Type="http://schemas.openxmlformats.org/officeDocument/2006/relationships/image" Target="../media/image109.jpeg"/><Relationship Id="rId3" Type="http://schemas.openxmlformats.org/officeDocument/2006/relationships/hyperlink" Target="http://ec.europa.eu/europeaid" TargetMode="External"/><Relationship Id="rId7" Type="http://schemas.openxmlformats.org/officeDocument/2006/relationships/hyperlink" Target="mailto:die@die-gdi.de" TargetMode="External"/><Relationship Id="rId12" Type="http://schemas.openxmlformats.org/officeDocument/2006/relationships/image" Target="../media/image108.jpeg"/><Relationship Id="rId2" Type="http://schemas.openxmlformats.org/officeDocument/2006/relationships/notesSlide" Target="../notesSlides/notesSlide41.xml"/><Relationship Id="rId1" Type="http://schemas.openxmlformats.org/officeDocument/2006/relationships/slideLayout" Target="../slideLayouts/slideLayout8.xml"/><Relationship Id="rId6" Type="http://schemas.openxmlformats.org/officeDocument/2006/relationships/hyperlink" Target="http://www.odi.org.uk/" TargetMode="External"/><Relationship Id="rId11" Type="http://schemas.openxmlformats.org/officeDocument/2006/relationships/image" Target="../media/image107.png"/><Relationship Id="rId5" Type="http://schemas.openxmlformats.org/officeDocument/2006/relationships/hyperlink" Target="http://www.concordeurope.org/" TargetMode="External"/><Relationship Id="rId10" Type="http://schemas.openxmlformats.org/officeDocument/2006/relationships/image" Target="../media/image106.jpeg"/><Relationship Id="rId4" Type="http://schemas.openxmlformats.org/officeDocument/2006/relationships/hyperlink" Target="http://www.dev-practitioners.eu/" TargetMode="External"/><Relationship Id="rId9" Type="http://schemas.openxmlformats.org/officeDocument/2006/relationships/hyperlink" Target="https://europa.eu/eyd2015" TargetMode="External"/><Relationship Id="rId14" Type="http://schemas.openxmlformats.org/officeDocument/2006/relationships/image" Target="../media/image110.jpeg"/></Relationships>
</file>

<file path=ppt/slides/_rels/slide47.xml.rels><?xml version="1.0" encoding="UTF-8" standalone="yes"?>
<Relationships xmlns="http://schemas.openxmlformats.org/package/2006/relationships"><Relationship Id="rId8" Type="http://schemas.openxmlformats.org/officeDocument/2006/relationships/image" Target="../media/image112.jpeg"/><Relationship Id="rId3" Type="http://schemas.openxmlformats.org/officeDocument/2006/relationships/hyperlink" Target="http://ec.europa.eu/europeaid/multimedia/publications/publications/annual-reports/2014_en.htm_en" TargetMode="External"/><Relationship Id="rId7" Type="http://schemas.openxmlformats.org/officeDocument/2006/relationships/image" Target="../media/image111.jpeg"/><Relationship Id="rId2" Type="http://schemas.openxmlformats.org/officeDocument/2006/relationships/notesSlide" Target="../notesSlides/notesSlide42.xml"/><Relationship Id="rId1" Type="http://schemas.openxmlformats.org/officeDocument/2006/relationships/slideLayout" Target="../slideLayouts/slideLayout8.xml"/><Relationship Id="rId6" Type="http://schemas.openxmlformats.org/officeDocument/2006/relationships/hyperlink" Target="http://ec.europa.eu/europeaid/news/documents/eyd2015-swd_en.pdf" TargetMode="External"/><Relationship Id="rId5" Type="http://schemas.openxmlformats.org/officeDocument/2006/relationships/hyperlink" Target="http://ec.europa.eu/europeaid/news/agenda_for_change_en.htm" TargetMode="External"/><Relationship Id="rId4" Type="http://schemas.openxmlformats.org/officeDocument/2006/relationships/hyperlink" Target="http://ec.europa.eu/europeaid/what/millenium-development-goals/index_en.htm" TargetMode="External"/><Relationship Id="rId9" Type="http://schemas.openxmlformats.org/officeDocument/2006/relationships/image" Target="../media/image113.jpeg"/></Relationships>
</file>

<file path=ppt/slides/_rels/slide4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43.xml"/><Relationship Id="rId1" Type="http://schemas.openxmlformats.org/officeDocument/2006/relationships/slideLayout" Target="../slideLayouts/slideLayout13.xml"/><Relationship Id="rId5" Type="http://schemas.openxmlformats.org/officeDocument/2006/relationships/image" Target="../media/image116.png"/><Relationship Id="rId4" Type="http://schemas.openxmlformats.org/officeDocument/2006/relationships/image" Target="../media/image115.png"/></Relationships>
</file>

<file path=ppt/slides/_rels/slide49.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90.xml"/></Relationships>
</file>

<file path=ppt/slides/_rels/slide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xml"/><Relationship Id="rId1" Type="http://schemas.openxmlformats.org/officeDocument/2006/relationships/slideLayout" Target="../slideLayouts/slideLayout98.xml"/></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18" Type="http://schemas.openxmlformats.org/officeDocument/2006/relationships/image" Target="../media/image36.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35.png"/><Relationship Id="rId2" Type="http://schemas.openxmlformats.org/officeDocument/2006/relationships/notesSlide" Target="../notesSlides/notesSlide5.xml"/><Relationship Id="rId16" Type="http://schemas.openxmlformats.org/officeDocument/2006/relationships/image" Target="../media/image34.png"/><Relationship Id="rId1" Type="http://schemas.openxmlformats.org/officeDocument/2006/relationships/slideLayout" Target="../slideLayouts/slideLayout4.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5" Type="http://schemas.openxmlformats.org/officeDocument/2006/relationships/image" Target="../media/image33.png"/><Relationship Id="rId10" Type="http://schemas.openxmlformats.org/officeDocument/2006/relationships/image" Target="../media/image28.png"/><Relationship Id="rId19" Type="http://schemas.openxmlformats.org/officeDocument/2006/relationships/image" Target="../media/image37.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s>
</file>

<file path=ppt/slides/_rels/slide8.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8.jpeg"/><Relationship Id="rId7"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39.jpeg"/></Relationships>
</file>

<file path=ppt/slides/_rels/slide9.xml.rels><?xml version="1.0" encoding="UTF-8" standalone="yes"?>
<Relationships xmlns="http://schemas.openxmlformats.org/package/2006/relationships"><Relationship Id="rId8" Type="http://schemas.openxmlformats.org/officeDocument/2006/relationships/image" Target="../media/image49.jpeg"/><Relationship Id="rId13" Type="http://schemas.openxmlformats.org/officeDocument/2006/relationships/image" Target="../media/image54.jpeg"/><Relationship Id="rId3" Type="http://schemas.openxmlformats.org/officeDocument/2006/relationships/image" Target="../media/image44.png"/><Relationship Id="rId7" Type="http://schemas.openxmlformats.org/officeDocument/2006/relationships/image" Target="../media/image48.jpeg"/><Relationship Id="rId12" Type="http://schemas.openxmlformats.org/officeDocument/2006/relationships/image" Target="../media/image53.jpeg"/><Relationship Id="rId2" Type="http://schemas.openxmlformats.org/officeDocument/2006/relationships/notesSlide" Target="../notesSlides/notesSlide7.xml"/><Relationship Id="rId1" Type="http://schemas.openxmlformats.org/officeDocument/2006/relationships/slideLayout" Target="../slideLayouts/slideLayout113.xml"/><Relationship Id="rId6" Type="http://schemas.openxmlformats.org/officeDocument/2006/relationships/image" Target="../media/image47.jpeg"/><Relationship Id="rId11" Type="http://schemas.openxmlformats.org/officeDocument/2006/relationships/image" Target="../media/image52.jpeg"/><Relationship Id="rId5" Type="http://schemas.openxmlformats.org/officeDocument/2006/relationships/image" Target="../media/image46.jpeg"/><Relationship Id="rId10" Type="http://schemas.openxmlformats.org/officeDocument/2006/relationships/image" Target="../media/image51.jpeg"/><Relationship Id="rId4" Type="http://schemas.openxmlformats.org/officeDocument/2006/relationships/image" Target="../media/image45.jpeg"/><Relationship Id="rId9" Type="http://schemas.openxmlformats.org/officeDocument/2006/relationships/image" Target="../media/image50.jpeg"/><Relationship Id="rId14" Type="http://schemas.openxmlformats.org/officeDocument/2006/relationships/image" Target="../media/image5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el 1"/>
          <p:cNvSpPr>
            <a:spLocks noGrp="1"/>
          </p:cNvSpPr>
          <p:nvPr>
            <p:ph type="title"/>
          </p:nvPr>
        </p:nvSpPr>
        <p:spPr>
          <a:xfrm>
            <a:off x="4139952" y="5229200"/>
            <a:ext cx="4465887" cy="792088"/>
          </a:xfrm>
        </p:spPr>
        <p:txBody>
          <a:bodyPr/>
          <a:lstStyle/>
          <a:p>
            <a:pPr algn="ctr" eaLnBrk="1" hangingPunct="1"/>
            <a:r>
              <a:rPr lang="de-DE" altLang="en-US" dirty="0" err="1" smtClean="0">
                <a:latin typeface="Myriad Pro" pitchFamily="34" charset="0"/>
                <a:cs typeface="Myriad Pro" pitchFamily="34" charset="0"/>
              </a:rPr>
              <a:t>Direzione</a:t>
            </a:r>
            <a:r>
              <a:rPr lang="de-DE" altLang="en-US" dirty="0" smtClean="0">
                <a:latin typeface="Myriad Pro" pitchFamily="34" charset="0"/>
                <a:cs typeface="Myriad Pro" pitchFamily="34" charset="0"/>
              </a:rPr>
              <a:t> Generale  </a:t>
            </a:r>
            <a:r>
              <a:rPr lang="it-IT" altLang="en-US" dirty="0">
                <a:latin typeface="Myriad Pro" pitchFamily="34" charset="0"/>
                <a:cs typeface="Myriad Pro" pitchFamily="34" charset="0"/>
              </a:rPr>
              <a:t>della Cooperazione </a:t>
            </a:r>
            <a:r>
              <a:rPr lang="it-IT" altLang="en-US" dirty="0" smtClean="0">
                <a:latin typeface="Myriad Pro" pitchFamily="34" charset="0"/>
                <a:cs typeface="Myriad Pro" pitchFamily="34" charset="0"/>
              </a:rPr>
              <a:t>Internazionale e </a:t>
            </a:r>
            <a:r>
              <a:rPr lang="it-IT" altLang="en-US" dirty="0">
                <a:latin typeface="Myriad Pro" pitchFamily="34" charset="0"/>
                <a:cs typeface="Myriad Pro" pitchFamily="34" charset="0"/>
              </a:rPr>
              <a:t>dello </a:t>
            </a:r>
            <a:r>
              <a:rPr lang="it-IT" altLang="en-US" dirty="0" smtClean="0">
                <a:latin typeface="Myriad Pro" pitchFamily="34" charset="0"/>
                <a:cs typeface="Myriad Pro" pitchFamily="34" charset="0"/>
              </a:rPr>
              <a:t>S</a:t>
            </a:r>
            <a:r>
              <a:rPr lang="it-IT" altLang="en-US" dirty="0" smtClean="0">
                <a:latin typeface="Myriad Pro" pitchFamily="34" charset="0"/>
                <a:cs typeface="Myriad Pro" pitchFamily="34" charset="0"/>
              </a:rPr>
              <a:t>viluppo</a:t>
            </a:r>
            <a:br>
              <a:rPr lang="it-IT" altLang="en-US" dirty="0" smtClean="0">
                <a:latin typeface="Myriad Pro" pitchFamily="34" charset="0"/>
                <a:cs typeface="Myriad Pro" pitchFamily="34" charset="0"/>
              </a:rPr>
            </a:br>
            <a:r>
              <a:rPr lang="it-IT" altLang="en-US" dirty="0" smtClean="0">
                <a:latin typeface="Myriad Pro" pitchFamily="34" charset="0"/>
                <a:cs typeface="Myriad Pro" pitchFamily="34" charset="0"/>
              </a:rPr>
              <a:t>Commissione Europea </a:t>
            </a:r>
            <a:endParaRPr lang="en-GB" altLang="en-US" dirty="0" smtClean="0">
              <a:latin typeface="Myriad Pro" pitchFamily="34" charset="0"/>
              <a:cs typeface="Myriad Pro" pitchFamily="34" charset="0"/>
            </a:endParaRPr>
          </a:p>
        </p:txBody>
      </p:sp>
      <p:sp>
        <p:nvSpPr>
          <p:cNvPr id="8195" name="Inhaltsplatzhalter 2"/>
          <p:cNvSpPr>
            <a:spLocks noGrp="1"/>
          </p:cNvSpPr>
          <p:nvPr>
            <p:ph sz="half" idx="1"/>
          </p:nvPr>
        </p:nvSpPr>
        <p:spPr>
          <a:xfrm>
            <a:off x="4427985" y="2366963"/>
            <a:ext cx="4177854" cy="2460625"/>
          </a:xfrm>
        </p:spPr>
        <p:txBody>
          <a:bodyPr/>
          <a:lstStyle/>
          <a:p>
            <a:pPr eaLnBrk="1" hangingPunct="1">
              <a:spcBef>
                <a:spcPct val="0"/>
              </a:spcBef>
            </a:pPr>
            <a:r>
              <a:rPr lang="it-IT" altLang="en-US" dirty="0" smtClean="0">
                <a:latin typeface="Myriad Pro" pitchFamily="34" charset="0"/>
                <a:cs typeface="Myriad Pro" pitchFamily="34" charset="0"/>
              </a:rPr>
              <a:t>Anno</a:t>
            </a:r>
            <a:r>
              <a:rPr lang="de-DE" altLang="en-US" dirty="0" smtClean="0">
                <a:latin typeface="Myriad Pro" pitchFamily="34" charset="0"/>
                <a:cs typeface="Myriad Pro" pitchFamily="34" charset="0"/>
              </a:rPr>
              <a:t> </a:t>
            </a:r>
            <a:r>
              <a:rPr lang="de-DE" altLang="en-US" dirty="0" err="1" smtClean="0">
                <a:latin typeface="Myriad Pro" pitchFamily="34" charset="0"/>
                <a:cs typeface="Myriad Pro" pitchFamily="34" charset="0"/>
              </a:rPr>
              <a:t>europeo</a:t>
            </a:r>
            <a:endParaRPr lang="de-DE" altLang="en-US" dirty="0">
              <a:latin typeface="Myriad Pro" pitchFamily="34" charset="0"/>
              <a:cs typeface="Myriad Pro" pitchFamily="34" charset="0"/>
            </a:endParaRPr>
          </a:p>
          <a:p>
            <a:pPr eaLnBrk="1" hangingPunct="1">
              <a:spcBef>
                <a:spcPct val="0"/>
              </a:spcBef>
            </a:pPr>
            <a:r>
              <a:rPr lang="de-DE" altLang="en-US" dirty="0" smtClean="0">
                <a:latin typeface="Myriad Pro" pitchFamily="34" charset="0"/>
                <a:cs typeface="Myriad Pro" pitchFamily="34" charset="0"/>
              </a:rPr>
              <a:t>per </a:t>
            </a:r>
            <a:r>
              <a:rPr lang="de-DE" altLang="en-US" dirty="0" err="1" smtClean="0">
                <a:latin typeface="Myriad Pro" pitchFamily="34" charset="0"/>
                <a:cs typeface="Myriad Pro" pitchFamily="34" charset="0"/>
              </a:rPr>
              <a:t>lo</a:t>
            </a:r>
            <a:r>
              <a:rPr lang="de-DE" altLang="en-US" dirty="0" smtClean="0">
                <a:latin typeface="Myriad Pro" pitchFamily="34" charset="0"/>
                <a:cs typeface="Myriad Pro" pitchFamily="34" charset="0"/>
              </a:rPr>
              <a:t> </a:t>
            </a:r>
            <a:r>
              <a:rPr lang="de-DE" altLang="en-US" dirty="0" err="1" smtClean="0">
                <a:latin typeface="Myriad Pro" pitchFamily="34" charset="0"/>
                <a:cs typeface="Myriad Pro" pitchFamily="34" charset="0"/>
              </a:rPr>
              <a:t>sviluppo</a:t>
            </a:r>
            <a:r>
              <a:rPr lang="de-DE" altLang="en-US" dirty="0" smtClean="0">
                <a:latin typeface="Myriad Pro" pitchFamily="34" charset="0"/>
                <a:cs typeface="Myriad Pro" pitchFamily="34" charset="0"/>
              </a:rPr>
              <a:t> 2015</a:t>
            </a:r>
          </a:p>
        </p:txBody>
      </p:sp>
    </p:spTree>
    <p:extLst>
      <p:ext uri="{BB962C8B-B14F-4D97-AF65-F5344CB8AC3E}">
        <p14:creationId xmlns:p14="http://schemas.microsoft.com/office/powerpoint/2010/main" val="11915226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Titel 2"/>
          <p:cNvSpPr>
            <a:spLocks noGrp="1"/>
          </p:cNvSpPr>
          <p:nvPr>
            <p:ph type="title"/>
          </p:nvPr>
        </p:nvSpPr>
        <p:spPr>
          <a:xfrm>
            <a:off x="331727" y="620688"/>
            <a:ext cx="8066088" cy="972245"/>
          </a:xfrm>
        </p:spPr>
        <p:txBody>
          <a:bodyPr>
            <a:normAutofit/>
          </a:bodyPr>
          <a:lstStyle/>
          <a:p>
            <a:pPr algn="ctr" eaLnBrk="1" hangingPunct="1"/>
            <a:r>
              <a:rPr lang="en-GB" altLang="de-DE" sz="3600" dirty="0" smtClean="0">
                <a:ea typeface="ＭＳ Ｐゴシック" pitchFamily="34" charset="-128"/>
                <a:cs typeface="Arial" charset="0"/>
                <a:hlinkClick r:id="rId3"/>
              </a:rPr>
              <a:t>Twitter</a:t>
            </a:r>
            <a:r>
              <a:rPr lang="en-GB" altLang="de-DE" sz="3600" dirty="0" smtClean="0">
                <a:ea typeface="ＭＳ Ｐゴシック" pitchFamily="34" charset="-128"/>
                <a:cs typeface="Arial" charset="0"/>
              </a:rPr>
              <a:t/>
            </a:r>
            <a:br>
              <a:rPr lang="en-GB" altLang="de-DE" sz="3600" dirty="0" smtClean="0">
                <a:ea typeface="ＭＳ Ｐゴシック" pitchFamily="34" charset="-128"/>
                <a:cs typeface="Arial" charset="0"/>
              </a:rPr>
            </a:br>
            <a:r>
              <a:rPr lang="en-GB" altLang="de-DE" sz="3600" dirty="0" smtClean="0">
                <a:ea typeface="ＭＳ Ｐゴシック" pitchFamily="34" charset="-128"/>
                <a:cs typeface="Arial" charset="0"/>
              </a:rPr>
              <a:t/>
            </a:r>
            <a:br>
              <a:rPr lang="en-GB" altLang="de-DE" sz="3600" dirty="0" smtClean="0">
                <a:ea typeface="ＭＳ Ｐゴシック" pitchFamily="34" charset="-128"/>
                <a:cs typeface="Arial" charset="0"/>
              </a:rPr>
            </a:br>
            <a:r>
              <a:rPr lang="en-GB" altLang="de-DE" sz="3600" dirty="0" smtClean="0">
                <a:ea typeface="ＭＳ Ｐゴシック" pitchFamily="34" charset="-128"/>
                <a:cs typeface="Arial" charset="0"/>
              </a:rPr>
              <a:t>@</a:t>
            </a:r>
            <a:r>
              <a:rPr lang="en-GB" altLang="de-DE" sz="3600" dirty="0" smtClean="0">
                <a:ea typeface="ＭＳ Ｐゴシック" pitchFamily="34" charset="-128"/>
                <a:cs typeface="Arial" charset="0"/>
              </a:rPr>
              <a:t>EYD2015</a:t>
            </a:r>
            <a:endParaRPr lang="en-GB" altLang="de-DE" sz="3600" dirty="0" smtClean="0">
              <a:ea typeface="ＭＳ Ｐゴシック" pitchFamily="34" charset="-128"/>
              <a:cs typeface="Myriad Pro" pitchFamily="34" charset="0"/>
            </a:endParaRPr>
          </a:p>
        </p:txBody>
      </p:sp>
      <p:grpSp>
        <p:nvGrpSpPr>
          <p:cNvPr id="50181" name="Group 1"/>
          <p:cNvGrpSpPr>
            <a:grpSpLocks/>
          </p:cNvGrpSpPr>
          <p:nvPr/>
        </p:nvGrpSpPr>
        <p:grpSpPr bwMode="auto">
          <a:xfrm>
            <a:off x="0" y="6607175"/>
            <a:ext cx="9144000" cy="252413"/>
            <a:chOff x="1" y="6607327"/>
            <a:chExt cx="9143999" cy="252673"/>
          </a:xfrm>
        </p:grpSpPr>
        <p:sp>
          <p:nvSpPr>
            <p:cNvPr id="50184" name="Inhaltsplatzhalter 3"/>
            <p:cNvSpPr txBox="1">
              <a:spLocks/>
            </p:cNvSpPr>
            <p:nvPr/>
          </p:nvSpPr>
          <p:spPr bwMode="auto">
            <a:xfrm>
              <a:off x="1" y="6607327"/>
              <a:ext cx="3007619" cy="252673"/>
            </a:xfrm>
            <a:prstGeom prst="rect">
              <a:avLst/>
            </a:prstGeom>
            <a:solidFill>
              <a:srgbClr val="D719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sp>
          <p:nvSpPr>
            <p:cNvPr id="50185" name="Inhaltsplatzhalter 3"/>
            <p:cNvSpPr txBox="1">
              <a:spLocks/>
            </p:cNvSpPr>
            <p:nvPr/>
          </p:nvSpPr>
          <p:spPr bwMode="auto">
            <a:xfrm>
              <a:off x="3007619" y="6607327"/>
              <a:ext cx="3112051" cy="252673"/>
            </a:xfrm>
            <a:prstGeom prst="rect">
              <a:avLst/>
            </a:prstGeom>
            <a:solidFill>
              <a:srgbClr val="E86B1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sp>
          <p:nvSpPr>
            <p:cNvPr id="50186" name="Inhaltsplatzhalter 3"/>
            <p:cNvSpPr txBox="1">
              <a:spLocks/>
            </p:cNvSpPr>
            <p:nvPr/>
          </p:nvSpPr>
          <p:spPr bwMode="auto">
            <a:xfrm>
              <a:off x="6119670" y="6607327"/>
              <a:ext cx="3024330" cy="252673"/>
            </a:xfrm>
            <a:prstGeom prst="rect">
              <a:avLst/>
            </a:prstGeom>
            <a:solidFill>
              <a:srgbClr val="EEB6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gr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9592" y="1628799"/>
            <a:ext cx="7126904" cy="19442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99792" y="3573016"/>
            <a:ext cx="2736304"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511791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1" name="Group 1"/>
          <p:cNvGrpSpPr>
            <a:grpSpLocks/>
          </p:cNvGrpSpPr>
          <p:nvPr/>
        </p:nvGrpSpPr>
        <p:grpSpPr bwMode="auto">
          <a:xfrm>
            <a:off x="0" y="6607175"/>
            <a:ext cx="9144000" cy="252413"/>
            <a:chOff x="1" y="6607327"/>
            <a:chExt cx="9143999" cy="252673"/>
          </a:xfrm>
        </p:grpSpPr>
        <p:sp>
          <p:nvSpPr>
            <p:cNvPr id="48140" name="Inhaltsplatzhalter 3"/>
            <p:cNvSpPr txBox="1">
              <a:spLocks/>
            </p:cNvSpPr>
            <p:nvPr/>
          </p:nvSpPr>
          <p:spPr bwMode="auto">
            <a:xfrm>
              <a:off x="1" y="6607327"/>
              <a:ext cx="3007619" cy="252673"/>
            </a:xfrm>
            <a:prstGeom prst="rect">
              <a:avLst/>
            </a:prstGeom>
            <a:solidFill>
              <a:srgbClr val="D719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sp>
          <p:nvSpPr>
            <p:cNvPr id="48141" name="Inhaltsplatzhalter 3"/>
            <p:cNvSpPr txBox="1">
              <a:spLocks/>
            </p:cNvSpPr>
            <p:nvPr/>
          </p:nvSpPr>
          <p:spPr bwMode="auto">
            <a:xfrm>
              <a:off x="3007619" y="6607327"/>
              <a:ext cx="3112051" cy="252673"/>
            </a:xfrm>
            <a:prstGeom prst="rect">
              <a:avLst/>
            </a:prstGeom>
            <a:solidFill>
              <a:srgbClr val="E86B1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sp>
          <p:nvSpPr>
            <p:cNvPr id="48142" name="Inhaltsplatzhalter 3"/>
            <p:cNvSpPr txBox="1">
              <a:spLocks/>
            </p:cNvSpPr>
            <p:nvPr/>
          </p:nvSpPr>
          <p:spPr bwMode="auto">
            <a:xfrm>
              <a:off x="6119670" y="6607327"/>
              <a:ext cx="3024330" cy="252673"/>
            </a:xfrm>
            <a:prstGeom prst="rect">
              <a:avLst/>
            </a:prstGeom>
            <a:solidFill>
              <a:srgbClr val="EEB6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grpSp>
      <p:sp>
        <p:nvSpPr>
          <p:cNvPr id="2" name="Title 1"/>
          <p:cNvSpPr>
            <a:spLocks noGrp="1"/>
          </p:cNvSpPr>
          <p:nvPr>
            <p:ph type="title"/>
          </p:nvPr>
        </p:nvSpPr>
        <p:spPr>
          <a:xfrm>
            <a:off x="2267744" y="1340768"/>
            <a:ext cx="3960440" cy="4608513"/>
          </a:xfrm>
        </p:spPr>
        <p:txBody>
          <a:bodyPr/>
          <a:lstStyle/>
          <a:p>
            <a:pPr algn="ctr"/>
            <a:r>
              <a:rPr lang="fr-BE" dirty="0" smtClean="0"/>
              <a:t>  F</a:t>
            </a:r>
            <a:r>
              <a:rPr lang="it-IT" dirty="0" smtClean="0"/>
              <a:t>A</a:t>
            </a:r>
            <a:r>
              <a:rPr lang="fr-BE" dirty="0" smtClean="0"/>
              <a:t>CEBOOK</a:t>
            </a:r>
            <a:endParaRPr lang="en-GB"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7744" y="1518344"/>
            <a:ext cx="4680520" cy="533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19570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                                   SITO WEB</a:t>
            </a:r>
            <a:br>
              <a:rPr lang="en-GB" dirty="0" smtClean="0"/>
            </a:br>
            <a:r>
              <a:rPr lang="en-GB" dirty="0" smtClean="0"/>
              <a:t>                       https</a:t>
            </a:r>
            <a:r>
              <a:rPr lang="en-GB" dirty="0"/>
              <a:t>://europa.eu/eyd2015/it</a:t>
            </a:r>
          </a:p>
        </p:txBody>
      </p:sp>
      <p:sp>
        <p:nvSpPr>
          <p:cNvPr id="4" name="Content Placeholder 3"/>
          <p:cNvSpPr>
            <a:spLocks noGrp="1"/>
          </p:cNvSpPr>
          <p:nvPr>
            <p:ph sz="half" idx="1"/>
          </p:nvPr>
        </p:nvSpPr>
        <p:spPr>
          <a:xfrm>
            <a:off x="827584" y="2245959"/>
            <a:ext cx="7560840" cy="4279385"/>
          </a:xfrm>
        </p:spPr>
        <p:txBody>
          <a:bodyPr/>
          <a:lstStyle/>
          <a:p>
            <a:endParaRPr lang="en-GB" dirty="0"/>
          </a:p>
        </p:txBody>
      </p:sp>
      <p:pic>
        <p:nvPicPr>
          <p:cNvPr id="614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3522" y="2204864"/>
            <a:ext cx="7746910" cy="44198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91436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Inhaltsplatzhalter 1"/>
          <p:cNvSpPr>
            <a:spLocks noGrp="1"/>
          </p:cNvSpPr>
          <p:nvPr>
            <p:ph sz="half" idx="1"/>
          </p:nvPr>
        </p:nvSpPr>
        <p:spPr>
          <a:xfrm>
            <a:off x="179512" y="2420889"/>
            <a:ext cx="4032448" cy="4248472"/>
          </a:xfrm>
        </p:spPr>
        <p:txBody>
          <a:bodyPr/>
          <a:lstStyle/>
          <a:p>
            <a:pPr marL="285750" indent="-285750" algn="just" eaLnBrk="1" hangingPunct="1">
              <a:lnSpc>
                <a:spcPct val="100000"/>
              </a:lnSpc>
              <a:spcBef>
                <a:spcPts val="600"/>
              </a:spcBef>
              <a:spcAft>
                <a:spcPts val="600"/>
              </a:spcAft>
              <a:buFont typeface="Arial" panose="020B0604020202020204" pitchFamily="34" charset="0"/>
              <a:buChar char="•"/>
              <a:defRPr/>
            </a:pPr>
            <a:r>
              <a:rPr lang="it-IT" sz="1600" dirty="0" smtClean="0"/>
              <a:t>Narrare storie di vita </a:t>
            </a:r>
            <a:r>
              <a:rPr lang="it-IT" sz="1600" dirty="0" smtClean="0"/>
              <a:t>vissuta costituisce </a:t>
            </a:r>
            <a:r>
              <a:rPr lang="it-IT" sz="1600" dirty="0"/>
              <a:t>uno dei principali strumenti di comunicazione utilizzati nell' Anno Europeo per lo Sviluppo 2015</a:t>
            </a:r>
          </a:p>
          <a:p>
            <a:pPr marL="285750" indent="-285750" algn="just" eaLnBrk="1" hangingPunct="1">
              <a:lnSpc>
                <a:spcPct val="100000"/>
              </a:lnSpc>
              <a:spcBef>
                <a:spcPts val="600"/>
              </a:spcBef>
              <a:spcAft>
                <a:spcPts val="600"/>
              </a:spcAft>
              <a:buFont typeface="Arial" panose="020B0604020202020204" pitchFamily="34" charset="0"/>
              <a:buChar char="•"/>
              <a:defRPr/>
            </a:pPr>
            <a:r>
              <a:rPr lang="it-IT" sz="1600" dirty="0" smtClean="0"/>
              <a:t>Grazie </a:t>
            </a:r>
            <a:r>
              <a:rPr lang="it-IT" sz="1600" dirty="0"/>
              <a:t>a tutti coloro che hanno unito i loro sforzi a favore dello </a:t>
            </a:r>
            <a:r>
              <a:rPr lang="it-IT" sz="1600" dirty="0" smtClean="0"/>
              <a:t>sviluppo, a</a:t>
            </a:r>
            <a:r>
              <a:rPr lang="it-IT" sz="1600" dirty="0" smtClean="0"/>
              <a:t>bbiamo </a:t>
            </a:r>
            <a:r>
              <a:rPr lang="it-IT" sz="1600" dirty="0"/>
              <a:t>ricevuto circa 120 </a:t>
            </a:r>
            <a:r>
              <a:rPr lang="it-IT" sz="1600" dirty="0" smtClean="0"/>
              <a:t>racconti </a:t>
            </a:r>
            <a:r>
              <a:rPr lang="it-IT" sz="1600" dirty="0"/>
              <a:t>dalle nostre </a:t>
            </a:r>
            <a:r>
              <a:rPr lang="it-IT" sz="1600" dirty="0" smtClean="0"/>
              <a:t>delegazioni.</a:t>
            </a:r>
          </a:p>
          <a:p>
            <a:pPr marL="285750" indent="-285750" algn="just" eaLnBrk="1" hangingPunct="1">
              <a:lnSpc>
                <a:spcPct val="100000"/>
              </a:lnSpc>
              <a:spcBef>
                <a:spcPts val="600"/>
              </a:spcBef>
              <a:spcAft>
                <a:spcPts val="600"/>
              </a:spcAft>
              <a:buFont typeface="Arial" panose="020B0604020202020204" pitchFamily="34" charset="0"/>
              <a:buChar char="•"/>
              <a:defRPr/>
            </a:pPr>
            <a:r>
              <a:rPr lang="it-IT" sz="1600" dirty="0" smtClean="0"/>
              <a:t> Aspettiamo più </a:t>
            </a:r>
            <a:r>
              <a:rPr lang="it-IT" sz="1600" dirty="0"/>
              <a:t>storie  sui diritti umani, </a:t>
            </a:r>
            <a:r>
              <a:rPr lang="it-IT" sz="1600" dirty="0" smtClean="0"/>
              <a:t>su </a:t>
            </a:r>
            <a:r>
              <a:rPr lang="it-IT" sz="1600" dirty="0"/>
              <a:t>LGBT,  sulla libertà d'espressione; </a:t>
            </a:r>
            <a:r>
              <a:rPr lang="it-IT" sz="1600" dirty="0" smtClean="0"/>
              <a:t>nonché esempi reali in </a:t>
            </a:r>
            <a:r>
              <a:rPr lang="it-IT" sz="1600" dirty="0"/>
              <a:t>cui la tutela dei diritti umani si </a:t>
            </a:r>
            <a:r>
              <a:rPr lang="it-IT" sz="1600" dirty="0" smtClean="0"/>
              <a:t>colleghi ai temi della </a:t>
            </a:r>
            <a:r>
              <a:rPr lang="it-IT" sz="1600" dirty="0"/>
              <a:t>pace, della sicurezza e degli aiuti </a:t>
            </a:r>
            <a:r>
              <a:rPr lang="it-IT" sz="1600" dirty="0" smtClean="0"/>
              <a:t>umanitari.</a:t>
            </a:r>
            <a:endParaRPr lang="it-IT" sz="1600" dirty="0"/>
          </a:p>
        </p:txBody>
      </p:sp>
      <p:sp>
        <p:nvSpPr>
          <p:cNvPr id="9219" name="Inhaltsplatzhalter 2"/>
          <p:cNvSpPr>
            <a:spLocks noGrp="1"/>
          </p:cNvSpPr>
          <p:nvPr>
            <p:ph sz="half" idx="2"/>
          </p:nvPr>
        </p:nvSpPr>
        <p:spPr>
          <a:xfrm>
            <a:off x="4640263" y="2178050"/>
            <a:ext cx="4211637" cy="4679950"/>
          </a:xfrm>
        </p:spPr>
        <p:txBody>
          <a:bodyPr/>
          <a:lstStyle/>
          <a:p>
            <a:pPr algn="just" eaLnBrk="1" hangingPunct="1">
              <a:lnSpc>
                <a:spcPct val="100000"/>
              </a:lnSpc>
              <a:spcBef>
                <a:spcPts val="600"/>
              </a:spcBef>
              <a:spcAft>
                <a:spcPts val="600"/>
              </a:spcAft>
              <a:defRPr/>
            </a:pPr>
            <a:endParaRPr lang="en-GB" sz="1600" dirty="0" smtClean="0">
              <a:latin typeface="+mj-lt"/>
            </a:endParaRPr>
          </a:p>
          <a:p>
            <a:pPr algn="just" eaLnBrk="1" hangingPunct="1">
              <a:lnSpc>
                <a:spcPct val="100000"/>
              </a:lnSpc>
              <a:spcBef>
                <a:spcPts val="600"/>
              </a:spcBef>
              <a:spcAft>
                <a:spcPts val="600"/>
              </a:spcAft>
              <a:defRPr/>
            </a:pPr>
            <a:endParaRPr lang="en-GB" sz="1600" dirty="0">
              <a:latin typeface="+mj-lt"/>
            </a:endParaRPr>
          </a:p>
          <a:p>
            <a:pPr algn="just" eaLnBrk="1" hangingPunct="1">
              <a:lnSpc>
                <a:spcPct val="100000"/>
              </a:lnSpc>
              <a:spcBef>
                <a:spcPts val="600"/>
              </a:spcBef>
              <a:spcAft>
                <a:spcPts val="600"/>
              </a:spcAft>
              <a:defRPr/>
            </a:pPr>
            <a:endParaRPr lang="en-GB" sz="1600" dirty="0" smtClean="0">
              <a:latin typeface="+mj-lt"/>
            </a:endParaRPr>
          </a:p>
          <a:p>
            <a:pPr algn="just" eaLnBrk="1" hangingPunct="1">
              <a:lnSpc>
                <a:spcPct val="100000"/>
              </a:lnSpc>
              <a:spcBef>
                <a:spcPts val="600"/>
              </a:spcBef>
              <a:spcAft>
                <a:spcPts val="600"/>
              </a:spcAft>
              <a:defRPr/>
            </a:pPr>
            <a:endParaRPr lang="en-GB" sz="1600" dirty="0">
              <a:latin typeface="+mj-lt"/>
            </a:endParaRPr>
          </a:p>
          <a:p>
            <a:pPr algn="just" eaLnBrk="1" hangingPunct="1">
              <a:lnSpc>
                <a:spcPct val="100000"/>
              </a:lnSpc>
              <a:spcBef>
                <a:spcPts val="600"/>
              </a:spcBef>
              <a:spcAft>
                <a:spcPts val="600"/>
              </a:spcAft>
              <a:defRPr/>
            </a:pPr>
            <a:endParaRPr lang="en-GB" sz="1600" dirty="0" smtClean="0">
              <a:latin typeface="+mj-lt"/>
            </a:endParaRPr>
          </a:p>
          <a:p>
            <a:pPr marL="0" lvl="1" indent="0" algn="just" eaLnBrk="1" hangingPunct="1">
              <a:lnSpc>
                <a:spcPct val="100000"/>
              </a:lnSpc>
              <a:spcBef>
                <a:spcPts val="600"/>
              </a:spcBef>
              <a:spcAft>
                <a:spcPts val="600"/>
              </a:spcAft>
              <a:buFont typeface="Arial"/>
              <a:buNone/>
              <a:defRPr/>
            </a:pPr>
            <a:endParaRPr lang="en-GB" sz="1600" dirty="0">
              <a:latin typeface="+mj-lt"/>
            </a:endParaRPr>
          </a:p>
          <a:p>
            <a:pPr algn="just" eaLnBrk="1" hangingPunct="1">
              <a:lnSpc>
                <a:spcPct val="100000"/>
              </a:lnSpc>
              <a:spcBef>
                <a:spcPts val="600"/>
              </a:spcBef>
              <a:spcAft>
                <a:spcPts val="600"/>
              </a:spcAft>
              <a:defRPr/>
            </a:pPr>
            <a:endParaRPr lang="en-GB" sz="1600" dirty="0" smtClean="0">
              <a:latin typeface="+mj-lt"/>
            </a:endParaRPr>
          </a:p>
          <a:p>
            <a:pPr algn="just" eaLnBrk="1" hangingPunct="1">
              <a:lnSpc>
                <a:spcPct val="100000"/>
              </a:lnSpc>
              <a:spcAft>
                <a:spcPts val="0"/>
              </a:spcAft>
              <a:defRPr/>
            </a:pPr>
            <a:endParaRPr lang="en-GB" sz="1600" dirty="0">
              <a:latin typeface="+mj-lt"/>
            </a:endParaRPr>
          </a:p>
          <a:p>
            <a:pPr algn="just" eaLnBrk="1" hangingPunct="1">
              <a:lnSpc>
                <a:spcPct val="100000"/>
              </a:lnSpc>
              <a:spcBef>
                <a:spcPts val="600"/>
              </a:spcBef>
              <a:spcAft>
                <a:spcPts val="600"/>
              </a:spcAft>
              <a:defRPr/>
            </a:pPr>
            <a:endParaRPr lang="en-GB" sz="1600" b="1" dirty="0" smtClean="0">
              <a:latin typeface="+mj-lt"/>
            </a:endParaRPr>
          </a:p>
          <a:p>
            <a:pPr algn="just" eaLnBrk="1" hangingPunct="1">
              <a:lnSpc>
                <a:spcPct val="100000"/>
              </a:lnSpc>
              <a:spcBef>
                <a:spcPts val="600"/>
              </a:spcBef>
              <a:spcAft>
                <a:spcPts val="600"/>
              </a:spcAft>
              <a:defRPr/>
            </a:pPr>
            <a:endParaRPr lang="en-GB" altLang="en-US" sz="1600" dirty="0">
              <a:latin typeface="+mj-lt"/>
              <a:cs typeface="Myriad Pro" pitchFamily="34" charset="0"/>
            </a:endParaRPr>
          </a:p>
          <a:p>
            <a:pPr algn="just" eaLnBrk="1" hangingPunct="1">
              <a:lnSpc>
                <a:spcPct val="100000"/>
              </a:lnSpc>
              <a:spcBef>
                <a:spcPts val="600"/>
              </a:spcBef>
              <a:spcAft>
                <a:spcPts val="600"/>
              </a:spcAft>
              <a:defRPr/>
            </a:pPr>
            <a:endParaRPr lang="en-GB" altLang="en-US" sz="1600" dirty="0" smtClean="0">
              <a:latin typeface="+mj-lt"/>
              <a:cs typeface="Myriad Pro" pitchFamily="34" charset="0"/>
            </a:endParaRPr>
          </a:p>
        </p:txBody>
      </p:sp>
      <p:sp>
        <p:nvSpPr>
          <p:cNvPr id="9220" name="Titel 3"/>
          <p:cNvSpPr>
            <a:spLocks noGrp="1"/>
          </p:cNvSpPr>
          <p:nvPr>
            <p:ph type="title"/>
          </p:nvPr>
        </p:nvSpPr>
        <p:spPr>
          <a:xfrm>
            <a:off x="539552" y="1340768"/>
            <a:ext cx="8496944" cy="792088"/>
          </a:xfrm>
        </p:spPr>
        <p:txBody>
          <a:bodyPr>
            <a:noAutofit/>
          </a:bodyPr>
          <a:lstStyle/>
          <a:p>
            <a:pPr algn="ctr" eaLnBrk="1" hangingPunct="1">
              <a:lnSpc>
                <a:spcPct val="100000"/>
              </a:lnSpc>
              <a:defRPr/>
            </a:pPr>
            <a:r>
              <a:rPr lang="it-IT" sz="3200" dirty="0" smtClean="0">
                <a:solidFill>
                  <a:srgbClr val="003399"/>
                </a:solidFill>
              </a:rPr>
              <a:t>Storie </a:t>
            </a:r>
            <a:r>
              <a:rPr lang="it-IT" sz="3200" dirty="0">
                <a:solidFill>
                  <a:srgbClr val="003399"/>
                </a:solidFill>
              </a:rPr>
              <a:t>per </a:t>
            </a:r>
            <a:r>
              <a:rPr lang="it-IT" sz="3200" dirty="0" smtClean="0">
                <a:solidFill>
                  <a:srgbClr val="003399"/>
                </a:solidFill>
              </a:rPr>
              <a:t/>
            </a:r>
            <a:br>
              <a:rPr lang="it-IT" sz="3200" dirty="0" smtClean="0">
                <a:solidFill>
                  <a:srgbClr val="003399"/>
                </a:solidFill>
              </a:rPr>
            </a:br>
            <a:r>
              <a:rPr lang="it-IT" sz="3200" dirty="0" smtClean="0">
                <a:solidFill>
                  <a:srgbClr val="003399"/>
                </a:solidFill>
              </a:rPr>
              <a:t>l'Anno </a:t>
            </a:r>
            <a:r>
              <a:rPr lang="it-IT" sz="3200" dirty="0">
                <a:solidFill>
                  <a:srgbClr val="003399"/>
                </a:solidFill>
              </a:rPr>
              <a:t>europeo per lo sviluppo 2015</a:t>
            </a:r>
            <a:r>
              <a:rPr lang="en-GB" sz="3600" dirty="0" smtClean="0">
                <a:solidFill>
                  <a:srgbClr val="003399"/>
                </a:solidFill>
              </a:rPr>
              <a:t/>
            </a:r>
            <a:br>
              <a:rPr lang="en-GB" sz="3600" dirty="0" smtClean="0">
                <a:solidFill>
                  <a:srgbClr val="003399"/>
                </a:solidFill>
              </a:rPr>
            </a:br>
            <a:endParaRPr lang="en-GB" altLang="en-US" sz="3600" dirty="0" smtClean="0">
              <a:cs typeface="Myriad Pro" pitchFamily="34" charset="0"/>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8578" y="2276872"/>
            <a:ext cx="4836876" cy="4518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78998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1" name="Group 1"/>
          <p:cNvGrpSpPr>
            <a:grpSpLocks/>
          </p:cNvGrpSpPr>
          <p:nvPr/>
        </p:nvGrpSpPr>
        <p:grpSpPr bwMode="auto">
          <a:xfrm>
            <a:off x="0" y="6607175"/>
            <a:ext cx="9144000" cy="252413"/>
            <a:chOff x="1" y="6607327"/>
            <a:chExt cx="9143999" cy="252673"/>
          </a:xfrm>
        </p:grpSpPr>
        <p:sp>
          <p:nvSpPr>
            <p:cNvPr id="48140" name="Inhaltsplatzhalter 3"/>
            <p:cNvSpPr txBox="1">
              <a:spLocks/>
            </p:cNvSpPr>
            <p:nvPr/>
          </p:nvSpPr>
          <p:spPr bwMode="auto">
            <a:xfrm>
              <a:off x="1" y="6607327"/>
              <a:ext cx="3007619" cy="252673"/>
            </a:xfrm>
            <a:prstGeom prst="rect">
              <a:avLst/>
            </a:prstGeom>
            <a:solidFill>
              <a:srgbClr val="D719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sp>
          <p:nvSpPr>
            <p:cNvPr id="48141" name="Inhaltsplatzhalter 3"/>
            <p:cNvSpPr txBox="1">
              <a:spLocks/>
            </p:cNvSpPr>
            <p:nvPr/>
          </p:nvSpPr>
          <p:spPr bwMode="auto">
            <a:xfrm>
              <a:off x="3007619" y="6607327"/>
              <a:ext cx="3112051" cy="252673"/>
            </a:xfrm>
            <a:prstGeom prst="rect">
              <a:avLst/>
            </a:prstGeom>
            <a:solidFill>
              <a:srgbClr val="E86B1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sp>
          <p:nvSpPr>
            <p:cNvPr id="48142" name="Inhaltsplatzhalter 3"/>
            <p:cNvSpPr txBox="1">
              <a:spLocks/>
            </p:cNvSpPr>
            <p:nvPr/>
          </p:nvSpPr>
          <p:spPr bwMode="auto">
            <a:xfrm>
              <a:off x="6119670" y="6607327"/>
              <a:ext cx="3024330" cy="252673"/>
            </a:xfrm>
            <a:prstGeom prst="rect">
              <a:avLst/>
            </a:prstGeom>
            <a:solidFill>
              <a:srgbClr val="EEB6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grpSp>
      <p:sp>
        <p:nvSpPr>
          <p:cNvPr id="15" name="Title 1"/>
          <p:cNvSpPr>
            <a:spLocks noGrp="1"/>
          </p:cNvSpPr>
          <p:nvPr>
            <p:ph type="title"/>
          </p:nvPr>
        </p:nvSpPr>
        <p:spPr>
          <a:xfrm>
            <a:off x="359521" y="1412776"/>
            <a:ext cx="8408244" cy="648072"/>
          </a:xfrm>
        </p:spPr>
        <p:txBody>
          <a:bodyPr>
            <a:noAutofit/>
          </a:bodyPr>
          <a:lstStyle/>
          <a:p>
            <a:pPr marL="571500" indent="-571500">
              <a:lnSpc>
                <a:spcPct val="100000"/>
              </a:lnSpc>
              <a:buFont typeface="Arial" panose="020B0604020202020204" pitchFamily="34" charset="0"/>
              <a:buChar char="•"/>
            </a:pPr>
            <a:r>
              <a:rPr lang="it-IT" sz="3600" dirty="0" smtClean="0"/>
              <a:t>Programma Nazionale Italia</a:t>
            </a:r>
            <a:br>
              <a:rPr lang="it-IT" sz="3600" dirty="0" smtClean="0"/>
            </a:br>
            <a:r>
              <a:rPr lang="it-IT" sz="3600" dirty="0"/>
              <a:t/>
            </a:r>
            <a:br>
              <a:rPr lang="it-IT" sz="3600" dirty="0"/>
            </a:br>
            <a:r>
              <a:rPr lang="it-IT" sz="3600" dirty="0"/>
              <a:t/>
            </a:r>
            <a:br>
              <a:rPr lang="it-IT" sz="3600" dirty="0"/>
            </a:br>
            <a:r>
              <a:rPr lang="it-IT" sz="1600" dirty="0" smtClean="0"/>
              <a:t>Partecipazione </a:t>
            </a:r>
            <a:r>
              <a:rPr lang="it-IT" sz="1600" dirty="0"/>
              <a:t>della Cooperazione italiana</a:t>
            </a:r>
            <a:r>
              <a:rPr lang="it-IT" sz="1400" dirty="0"/>
              <a:t> </a:t>
            </a:r>
            <a:r>
              <a:rPr lang="it-IT" sz="1400" dirty="0" smtClean="0"/>
              <a:t>ad </a:t>
            </a:r>
            <a:r>
              <a:rPr lang="it-IT" dirty="0" smtClean="0"/>
              <a:t>EXPO MILANO 2015  </a:t>
            </a:r>
            <a:r>
              <a:rPr lang="it-IT" sz="1400" dirty="0" smtClean="0"/>
              <a:t>ORGANIZZATI </a:t>
            </a:r>
            <a:r>
              <a:rPr lang="it-IT" sz="1400" dirty="0"/>
              <a:t>30 </a:t>
            </a:r>
            <a:r>
              <a:rPr lang="it-IT" sz="1400" dirty="0" smtClean="0"/>
              <a:t>EVENTI</a:t>
            </a:r>
            <a:br>
              <a:rPr lang="it-IT" sz="1400" dirty="0" smtClean="0"/>
            </a:br>
            <a:r>
              <a:rPr lang="it-IT" sz="1400" dirty="0" smtClean="0"/>
              <a:t>                                       </a:t>
            </a:r>
            <a:br>
              <a:rPr lang="it-IT" sz="1400" dirty="0" smtClean="0"/>
            </a:br>
            <a:r>
              <a:rPr lang="it-IT" sz="1400" dirty="0"/>
              <a:t>C</a:t>
            </a:r>
            <a:r>
              <a:rPr lang="it-IT" sz="1600" dirty="0" smtClean="0"/>
              <a:t>ampagna </a:t>
            </a:r>
            <a:r>
              <a:rPr lang="it-IT" sz="1600" dirty="0" smtClean="0"/>
              <a:t>di comunicazione a </a:t>
            </a:r>
            <a:r>
              <a:rPr lang="it-IT" sz="1600" dirty="0"/>
              <a:t>livello </a:t>
            </a:r>
            <a:r>
              <a:rPr lang="it-IT" sz="1600" dirty="0" smtClean="0"/>
              <a:t>nazionale</a:t>
            </a:r>
            <a:r>
              <a:rPr lang="it-IT" sz="1600" dirty="0"/>
              <a:t> </a:t>
            </a:r>
            <a:r>
              <a:rPr lang="en-GB" sz="1600" dirty="0" smtClean="0"/>
              <a:t>(TV, Radio, Mobile </a:t>
            </a:r>
            <a:r>
              <a:rPr lang="it-IT" sz="1600" dirty="0" smtClean="0"/>
              <a:t>APP</a:t>
            </a:r>
            <a:r>
              <a:rPr lang="en-GB" sz="1600" dirty="0" smtClean="0"/>
              <a:t>)</a:t>
            </a:r>
            <a:r>
              <a:rPr lang="it-IT" sz="1400" dirty="0" smtClean="0"/>
              <a:t/>
            </a:r>
            <a:br>
              <a:rPr lang="it-IT" sz="1400" dirty="0" smtClean="0"/>
            </a:br>
            <a:r>
              <a:rPr lang="it-IT" sz="1400" dirty="0" smtClean="0"/>
              <a:t/>
            </a:r>
            <a:br>
              <a:rPr lang="it-IT" sz="1400" dirty="0" smtClean="0"/>
            </a:br>
            <a:r>
              <a:rPr lang="it-IT" sz="1600" dirty="0" smtClean="0"/>
              <a:t>Settimana </a:t>
            </a:r>
            <a:r>
              <a:rPr lang="it-IT" sz="1600" dirty="0"/>
              <a:t>scolastica della </a:t>
            </a:r>
            <a:r>
              <a:rPr lang="it-IT" sz="1600" dirty="0" smtClean="0"/>
              <a:t>Cooperazione</a:t>
            </a:r>
            <a:r>
              <a:rPr lang="it-IT" sz="1600" dirty="0"/>
              <a:t>:</a:t>
            </a:r>
            <a:r>
              <a:rPr lang="it-IT" sz="1400" dirty="0"/>
              <a:t/>
            </a:r>
            <a:br>
              <a:rPr lang="it-IT" sz="1400" dirty="0"/>
            </a:br>
            <a:r>
              <a:rPr lang="it-IT" sz="1400" dirty="0" err="1" smtClean="0"/>
              <a:t>Ia</a:t>
            </a:r>
            <a:r>
              <a:rPr lang="it-IT" sz="1400" dirty="0" smtClean="0"/>
              <a:t> </a:t>
            </a:r>
            <a:r>
              <a:rPr lang="it-IT" sz="1400" dirty="0"/>
              <a:t>edizione: 13-19 aprile: </a:t>
            </a:r>
            <a:r>
              <a:rPr lang="it-IT" sz="1400" dirty="0" smtClean="0"/>
              <a:t>50  Istituti </a:t>
            </a:r>
            <a:r>
              <a:rPr lang="it-IT" sz="1400" dirty="0"/>
              <a:t>selezionati dal Ministero dell’Istruzione </a:t>
            </a:r>
            <a:r>
              <a:rPr lang="it-IT" sz="1400" dirty="0" smtClean="0"/>
              <a:t/>
            </a:r>
            <a:br>
              <a:rPr lang="it-IT" sz="1400" dirty="0" smtClean="0"/>
            </a:br>
            <a:r>
              <a:rPr lang="it-IT" sz="1400" dirty="0"/>
              <a:t/>
            </a:r>
            <a:br>
              <a:rPr lang="it-IT" sz="1400" dirty="0"/>
            </a:br>
            <a:r>
              <a:rPr lang="it-IT" sz="1400" dirty="0" smtClean="0"/>
              <a:t>Ci</a:t>
            </a:r>
            <a:r>
              <a:rPr lang="it-IT" sz="1600" dirty="0" smtClean="0"/>
              <a:t>clo </a:t>
            </a:r>
            <a:r>
              <a:rPr lang="it-IT" sz="1600" dirty="0"/>
              <a:t>di seminari presso le Università</a:t>
            </a:r>
            <a:r>
              <a:rPr lang="it-IT" sz="1400" dirty="0" smtClean="0"/>
              <a:t>: organizzazione a cura del CRUI(Comitato Rettori </a:t>
            </a:r>
            <a:r>
              <a:rPr lang="it-IT" sz="1400" dirty="0" err="1" smtClean="0"/>
              <a:t>Universita'</a:t>
            </a:r>
            <a:r>
              <a:rPr lang="it-IT" sz="1400" dirty="0" smtClean="0"/>
              <a:t> Italiane) </a:t>
            </a:r>
            <a:endParaRPr lang="it-IT" sz="1400" dirty="0"/>
          </a:p>
        </p:txBody>
      </p:sp>
      <p:pic>
        <p:nvPicPr>
          <p:cNvPr id="4099" name="Picture 3" descr="C:\Users\scannor\Desktop\logo_expo - Copy.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2396783"/>
            <a:ext cx="864096" cy="46805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scannor\Desktop\crui.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08103" y="5517233"/>
            <a:ext cx="1382163" cy="504056"/>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C:\Users\scannor\Desktop\miur.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5262" y="4005064"/>
            <a:ext cx="905038" cy="648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67520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1" name="Group 1"/>
          <p:cNvGrpSpPr>
            <a:grpSpLocks/>
          </p:cNvGrpSpPr>
          <p:nvPr/>
        </p:nvGrpSpPr>
        <p:grpSpPr bwMode="auto">
          <a:xfrm>
            <a:off x="0" y="6607175"/>
            <a:ext cx="9144000" cy="252413"/>
            <a:chOff x="1" y="6607327"/>
            <a:chExt cx="9143999" cy="252673"/>
          </a:xfrm>
        </p:grpSpPr>
        <p:sp>
          <p:nvSpPr>
            <p:cNvPr id="48140" name="Inhaltsplatzhalter 3"/>
            <p:cNvSpPr txBox="1">
              <a:spLocks/>
            </p:cNvSpPr>
            <p:nvPr/>
          </p:nvSpPr>
          <p:spPr bwMode="auto">
            <a:xfrm>
              <a:off x="1" y="6607327"/>
              <a:ext cx="3007619" cy="252673"/>
            </a:xfrm>
            <a:prstGeom prst="rect">
              <a:avLst/>
            </a:prstGeom>
            <a:solidFill>
              <a:srgbClr val="D719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sp>
          <p:nvSpPr>
            <p:cNvPr id="48141" name="Inhaltsplatzhalter 3"/>
            <p:cNvSpPr txBox="1">
              <a:spLocks/>
            </p:cNvSpPr>
            <p:nvPr/>
          </p:nvSpPr>
          <p:spPr bwMode="auto">
            <a:xfrm>
              <a:off x="3007619" y="6607327"/>
              <a:ext cx="3112051" cy="252673"/>
            </a:xfrm>
            <a:prstGeom prst="rect">
              <a:avLst/>
            </a:prstGeom>
            <a:solidFill>
              <a:srgbClr val="E86B1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sp>
          <p:nvSpPr>
            <p:cNvPr id="48142" name="Inhaltsplatzhalter 3"/>
            <p:cNvSpPr txBox="1">
              <a:spLocks/>
            </p:cNvSpPr>
            <p:nvPr/>
          </p:nvSpPr>
          <p:spPr bwMode="auto">
            <a:xfrm>
              <a:off x="6119670" y="6607327"/>
              <a:ext cx="3024330" cy="252673"/>
            </a:xfrm>
            <a:prstGeom prst="rect">
              <a:avLst/>
            </a:prstGeom>
            <a:solidFill>
              <a:srgbClr val="EEB6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grpSp>
      <p:sp>
        <p:nvSpPr>
          <p:cNvPr id="10" name="Content Placeholder 4"/>
          <p:cNvSpPr>
            <a:spLocks noGrp="1"/>
          </p:cNvSpPr>
          <p:nvPr>
            <p:ph idx="1"/>
          </p:nvPr>
        </p:nvSpPr>
        <p:spPr>
          <a:xfrm>
            <a:off x="1403648" y="2204864"/>
            <a:ext cx="6264696" cy="4176464"/>
          </a:xfrm>
          <a:noFill/>
        </p:spPr>
        <p:txBody>
          <a:bodyPr/>
          <a:lstStyle/>
          <a:p>
            <a:pPr marL="358775" indent="-358775" algn="just">
              <a:lnSpc>
                <a:spcPct val="100000"/>
              </a:lnSpc>
              <a:buFont typeface="Arial" panose="020B0604020202020204" pitchFamily="34" charset="0"/>
              <a:buChar char="•"/>
            </a:pPr>
            <a:r>
              <a:rPr lang="it-IT" sz="2000" b="1" dirty="0" smtClean="0">
                <a:latin typeface="+mj-lt"/>
              </a:rPr>
              <a:t>Contatta la tua Rappresentanza AES2015 per il Programma Nazionale Italiano</a:t>
            </a:r>
          </a:p>
          <a:p>
            <a:pPr algn="just">
              <a:lnSpc>
                <a:spcPct val="100000"/>
              </a:lnSpc>
            </a:pPr>
            <a:endParaRPr lang="it-IT" sz="2000" b="1" dirty="0">
              <a:solidFill>
                <a:srgbClr val="0070C0"/>
              </a:solidFill>
              <a:latin typeface="+mj-lt"/>
            </a:endParaRPr>
          </a:p>
          <a:p>
            <a:pPr marL="358775" indent="-358775">
              <a:lnSpc>
                <a:spcPct val="100000"/>
              </a:lnSpc>
              <a:buFont typeface="Arial" panose="020B0604020202020204" pitchFamily="34" charset="0"/>
              <a:buChar char="•"/>
            </a:pPr>
            <a:r>
              <a:rPr lang="fr-BE" sz="2000" b="1" dirty="0" err="1" smtClean="0">
                <a:latin typeface="+mj-lt"/>
              </a:rPr>
              <a:t>Diffondi</a:t>
            </a:r>
            <a:r>
              <a:rPr lang="fr-BE" sz="2000" b="1" dirty="0" smtClean="0">
                <a:latin typeface="+mj-lt"/>
              </a:rPr>
              <a:t> </a:t>
            </a:r>
            <a:r>
              <a:rPr lang="fr-BE" sz="2000" b="1" dirty="0" err="1" smtClean="0">
                <a:latin typeface="+mj-lt"/>
              </a:rPr>
              <a:t>notizie</a:t>
            </a:r>
            <a:r>
              <a:rPr lang="fr-BE" sz="2000" b="1" dirty="0" smtClean="0">
                <a:latin typeface="+mj-lt"/>
              </a:rPr>
              <a:t> </a:t>
            </a:r>
            <a:r>
              <a:rPr lang="fr-BE" sz="2000" b="1" dirty="0" err="1" smtClean="0">
                <a:latin typeface="+mj-lt"/>
              </a:rPr>
              <a:t>ed</a:t>
            </a:r>
            <a:r>
              <a:rPr lang="fr-BE" sz="2000" b="1" dirty="0" smtClean="0">
                <a:latin typeface="+mj-lt"/>
              </a:rPr>
              <a:t> </a:t>
            </a:r>
            <a:r>
              <a:rPr lang="fr-BE" sz="2000" b="1" dirty="0" err="1" smtClean="0">
                <a:latin typeface="+mj-lt"/>
              </a:rPr>
              <a:t>eventi</a:t>
            </a:r>
            <a:r>
              <a:rPr lang="fr-BE" sz="2000" b="1" dirty="0" smtClean="0">
                <a:latin typeface="+mj-lt"/>
              </a:rPr>
              <a:t> dell' AES2015 </a:t>
            </a:r>
            <a:r>
              <a:rPr lang="fr-BE" sz="2000" b="1" dirty="0" err="1" smtClean="0">
                <a:latin typeface="+mj-lt"/>
              </a:rPr>
              <a:t>attraverso</a:t>
            </a:r>
            <a:r>
              <a:rPr lang="fr-BE" sz="2000" b="1" dirty="0" smtClean="0">
                <a:latin typeface="+mj-lt"/>
              </a:rPr>
              <a:t> i media </a:t>
            </a:r>
            <a:r>
              <a:rPr lang="fr-BE" sz="2000" b="1" dirty="0" err="1" smtClean="0">
                <a:latin typeface="+mj-lt"/>
              </a:rPr>
              <a:t>locali</a:t>
            </a:r>
            <a:r>
              <a:rPr lang="fr-BE" sz="2000" b="1" dirty="0" smtClean="0">
                <a:latin typeface="+mj-lt"/>
              </a:rPr>
              <a:t>. </a:t>
            </a:r>
            <a:r>
              <a:rPr lang="fr-BE" sz="2000" b="1" dirty="0" err="1">
                <a:latin typeface="+mj-lt"/>
              </a:rPr>
              <a:t>Fonti</a:t>
            </a:r>
            <a:r>
              <a:rPr lang="fr-BE" sz="2000" b="1" dirty="0">
                <a:latin typeface="+mj-lt"/>
              </a:rPr>
              <a:t> web: </a:t>
            </a:r>
            <a:r>
              <a:rPr lang="fr-BE" sz="2000" b="1" dirty="0" smtClean="0">
                <a:solidFill>
                  <a:srgbClr val="0070C0"/>
                </a:solidFill>
                <a:latin typeface="+mj-lt"/>
                <a:hlinkClick r:id="rId3"/>
              </a:rPr>
              <a:t>https</a:t>
            </a:r>
            <a:r>
              <a:rPr lang="fr-BE" sz="2000" b="1" dirty="0">
                <a:solidFill>
                  <a:srgbClr val="0070C0"/>
                </a:solidFill>
                <a:latin typeface="+mj-lt"/>
                <a:hlinkClick r:id="rId3"/>
              </a:rPr>
              <a:t>://</a:t>
            </a:r>
            <a:r>
              <a:rPr lang="fr-BE" sz="2000" b="1" dirty="0" smtClean="0">
                <a:solidFill>
                  <a:srgbClr val="0070C0"/>
                </a:solidFill>
                <a:latin typeface="+mj-lt"/>
                <a:hlinkClick r:id="rId3"/>
              </a:rPr>
              <a:t>europa.eu/eyd2015/it/content/get-involved</a:t>
            </a:r>
            <a:endParaRPr lang="fr-BE" sz="2000" b="1" dirty="0" smtClean="0">
              <a:solidFill>
                <a:srgbClr val="0070C0"/>
              </a:solidFill>
              <a:latin typeface="+mj-lt"/>
            </a:endParaRPr>
          </a:p>
          <a:p>
            <a:pPr marL="358775" indent="-358775">
              <a:lnSpc>
                <a:spcPct val="100000"/>
              </a:lnSpc>
              <a:buFont typeface="Arial" panose="020B0604020202020204" pitchFamily="34" charset="0"/>
              <a:buChar char="•"/>
            </a:pPr>
            <a:endParaRPr lang="fr-BE" sz="2000" b="1" dirty="0">
              <a:solidFill>
                <a:srgbClr val="0070C0"/>
              </a:solidFill>
              <a:latin typeface="+mj-lt"/>
            </a:endParaRPr>
          </a:p>
          <a:p>
            <a:pPr marL="358775" indent="-358775" algn="just">
              <a:lnSpc>
                <a:spcPct val="100000"/>
              </a:lnSpc>
              <a:buFont typeface="Arial" panose="020B0604020202020204" pitchFamily="34" charset="0"/>
              <a:buChar char="•"/>
            </a:pPr>
            <a:r>
              <a:rPr lang="fr-BE" sz="2000" b="1" dirty="0" err="1">
                <a:latin typeface="+mj-lt"/>
              </a:rPr>
              <a:t>Segui</a:t>
            </a:r>
            <a:r>
              <a:rPr lang="fr-BE" sz="2000" b="1" dirty="0">
                <a:latin typeface="+mj-lt"/>
              </a:rPr>
              <a:t> </a:t>
            </a:r>
            <a:r>
              <a:rPr lang="fr-BE" sz="2000" b="1" dirty="0" err="1">
                <a:latin typeface="+mj-lt"/>
              </a:rPr>
              <a:t>gli</a:t>
            </a:r>
            <a:r>
              <a:rPr lang="fr-BE" sz="2000" b="1" dirty="0">
                <a:latin typeface="+mj-lt"/>
              </a:rPr>
              <a:t> </a:t>
            </a:r>
            <a:r>
              <a:rPr lang="fr-BE" sz="2000" b="1" dirty="0" err="1">
                <a:latin typeface="+mj-lt"/>
              </a:rPr>
              <a:t>account</a:t>
            </a:r>
            <a:r>
              <a:rPr lang="fr-BE" sz="2000" b="1" dirty="0">
                <a:latin typeface="+mj-lt"/>
              </a:rPr>
              <a:t> AES sui social network, </a:t>
            </a:r>
          </a:p>
          <a:p>
            <a:pPr algn="just">
              <a:lnSpc>
                <a:spcPct val="100000"/>
              </a:lnSpc>
            </a:pPr>
            <a:r>
              <a:rPr lang="fr-BE" sz="2000" b="1" dirty="0">
                <a:latin typeface="+mj-lt"/>
              </a:rPr>
              <a:t>    e </a:t>
            </a:r>
            <a:r>
              <a:rPr lang="fr-BE" sz="2000" b="1" dirty="0" err="1">
                <a:latin typeface="+mj-lt"/>
              </a:rPr>
              <a:t>condividi</a:t>
            </a:r>
            <a:r>
              <a:rPr lang="fr-BE" sz="2000" b="1" dirty="0">
                <a:latin typeface="+mj-lt"/>
              </a:rPr>
              <a:t> i post di </a:t>
            </a:r>
            <a:r>
              <a:rPr lang="fr-BE" sz="2000" b="1" dirty="0" err="1">
                <a:latin typeface="+mj-lt"/>
              </a:rPr>
              <a:t>t</a:t>
            </a:r>
            <a:r>
              <a:rPr lang="fr-BE" sz="2000" b="1" dirty="0" err="1" smtClean="0">
                <a:latin typeface="+mj-lt"/>
              </a:rPr>
              <a:t>witter</a:t>
            </a:r>
            <a:r>
              <a:rPr lang="fr-BE" sz="2000" b="1" dirty="0" smtClean="0">
                <a:latin typeface="+mj-lt"/>
              </a:rPr>
              <a:t> </a:t>
            </a:r>
            <a:r>
              <a:rPr lang="fr-BE" sz="2000" b="1" dirty="0">
                <a:latin typeface="+mj-lt"/>
              </a:rPr>
              <a:t>e </a:t>
            </a:r>
            <a:r>
              <a:rPr lang="fr-BE" sz="2000" b="1" dirty="0" err="1" smtClean="0">
                <a:latin typeface="+mj-lt"/>
              </a:rPr>
              <a:t>facebook</a:t>
            </a:r>
            <a:endParaRPr lang="fr-BE" sz="2000" b="1" dirty="0" smtClean="0">
              <a:latin typeface="+mj-lt"/>
            </a:endParaRPr>
          </a:p>
          <a:p>
            <a:pPr algn="just">
              <a:lnSpc>
                <a:spcPct val="100000"/>
              </a:lnSpc>
            </a:pPr>
            <a:endParaRPr lang="fr-BE" sz="2000" b="1" dirty="0" smtClean="0">
              <a:latin typeface="+mj-lt"/>
            </a:endParaRPr>
          </a:p>
          <a:p>
            <a:pPr algn="just">
              <a:lnSpc>
                <a:spcPct val="100000"/>
              </a:lnSpc>
            </a:pPr>
            <a:r>
              <a:rPr lang="fr-BE" sz="2000" b="1" dirty="0" smtClean="0">
                <a:solidFill>
                  <a:srgbClr val="0070C0"/>
                </a:solidFill>
                <a:latin typeface="+mj-lt"/>
              </a:rPr>
              <a:t>    </a:t>
            </a:r>
            <a:r>
              <a:rPr lang="fr-BE" sz="2000" b="1" dirty="0" smtClean="0">
                <a:solidFill>
                  <a:srgbClr val="0070C0"/>
                </a:solidFill>
                <a:latin typeface="+mj-lt"/>
                <a:hlinkClick r:id="rId4"/>
              </a:rPr>
              <a:t>https</a:t>
            </a:r>
            <a:r>
              <a:rPr lang="fr-BE" sz="2000" b="1" dirty="0">
                <a:solidFill>
                  <a:srgbClr val="0070C0"/>
                </a:solidFill>
                <a:latin typeface="+mj-lt"/>
                <a:hlinkClick r:id="rId4"/>
              </a:rPr>
              <a:t>://</a:t>
            </a:r>
            <a:r>
              <a:rPr lang="fr-BE" sz="2000" b="1" dirty="0" smtClean="0">
                <a:solidFill>
                  <a:srgbClr val="0070C0"/>
                </a:solidFill>
                <a:latin typeface="+mj-lt"/>
                <a:hlinkClick r:id="rId4"/>
              </a:rPr>
              <a:t>www.facebook.com/EYD2015</a:t>
            </a:r>
            <a:r>
              <a:rPr lang="fr-BE" sz="2000" b="1" dirty="0" smtClean="0">
                <a:solidFill>
                  <a:srgbClr val="0070C0"/>
                </a:solidFill>
                <a:latin typeface="+mj-lt"/>
              </a:rPr>
              <a:t> </a:t>
            </a:r>
          </a:p>
          <a:p>
            <a:pPr algn="just">
              <a:lnSpc>
                <a:spcPct val="100000"/>
              </a:lnSpc>
            </a:pPr>
            <a:r>
              <a:rPr lang="fr-BE" sz="2000" b="1" dirty="0">
                <a:solidFill>
                  <a:srgbClr val="0070C0"/>
                </a:solidFill>
                <a:latin typeface="+mj-lt"/>
              </a:rPr>
              <a:t>    </a:t>
            </a:r>
            <a:r>
              <a:rPr lang="fr-BE" sz="2000" b="1" dirty="0">
                <a:solidFill>
                  <a:srgbClr val="0070C0"/>
                </a:solidFill>
                <a:latin typeface="+mj-lt"/>
                <a:hlinkClick r:id="rId5"/>
              </a:rPr>
              <a:t>https://</a:t>
            </a:r>
            <a:r>
              <a:rPr lang="fr-BE" sz="2000" b="1" dirty="0" smtClean="0">
                <a:solidFill>
                  <a:srgbClr val="0070C0"/>
                </a:solidFill>
                <a:latin typeface="+mj-lt"/>
                <a:hlinkClick r:id="rId5"/>
              </a:rPr>
              <a:t>twitter.com/eyd2015</a:t>
            </a:r>
            <a:r>
              <a:rPr lang="fr-BE" sz="2000" b="1" dirty="0" smtClean="0">
                <a:solidFill>
                  <a:srgbClr val="0070C0"/>
                </a:solidFill>
                <a:latin typeface="+mj-lt"/>
              </a:rPr>
              <a:t> </a:t>
            </a:r>
            <a:endParaRPr lang="fr-BE" sz="2000" b="1" dirty="0">
              <a:solidFill>
                <a:srgbClr val="0070C0"/>
              </a:solidFill>
              <a:latin typeface="+mj-lt"/>
            </a:endParaRPr>
          </a:p>
        </p:txBody>
      </p:sp>
      <p:sp>
        <p:nvSpPr>
          <p:cNvPr id="2" name="Title 1"/>
          <p:cNvSpPr>
            <a:spLocks noGrp="1"/>
          </p:cNvSpPr>
          <p:nvPr>
            <p:ph type="title"/>
          </p:nvPr>
        </p:nvSpPr>
        <p:spPr>
          <a:xfrm>
            <a:off x="107504" y="1340768"/>
            <a:ext cx="8066088" cy="576064"/>
          </a:xfrm>
        </p:spPr>
        <p:txBody>
          <a:bodyPr>
            <a:normAutofit fontScale="90000"/>
          </a:bodyPr>
          <a:lstStyle/>
          <a:p>
            <a:pPr algn="ctr"/>
            <a:r>
              <a:rPr lang="it-IT" sz="3600" dirty="0" smtClean="0"/>
              <a:t/>
            </a:r>
            <a:br>
              <a:rPr lang="it-IT" sz="3600" dirty="0" smtClean="0"/>
            </a:br>
            <a:r>
              <a:rPr lang="it-IT" sz="3600" dirty="0" smtClean="0"/>
              <a:t>   In che </a:t>
            </a:r>
            <a:r>
              <a:rPr lang="en-GB" sz="3600" dirty="0" err="1" smtClean="0"/>
              <a:t>modo</a:t>
            </a:r>
            <a:r>
              <a:rPr lang="en-GB" sz="3600" dirty="0" smtClean="0"/>
              <a:t> </a:t>
            </a:r>
            <a:r>
              <a:rPr lang="en-GB" sz="3600" dirty="0" err="1" smtClean="0"/>
              <a:t>puoi</a:t>
            </a:r>
            <a:r>
              <a:rPr lang="en-GB" sz="3600" dirty="0" smtClean="0"/>
              <a:t> </a:t>
            </a:r>
            <a:r>
              <a:rPr lang="en-GB" sz="3600" dirty="0" err="1" smtClean="0"/>
              <a:t>partecipare</a:t>
            </a:r>
            <a:r>
              <a:rPr lang="it-IT" sz="3600" dirty="0"/>
              <a:t/>
            </a:r>
            <a:br>
              <a:rPr lang="it-IT" sz="3600" dirty="0"/>
            </a:br>
            <a:endParaRPr lang="it-IT" sz="3600" dirty="0"/>
          </a:p>
        </p:txBody>
      </p:sp>
    </p:spTree>
    <p:extLst>
      <p:ext uri="{BB962C8B-B14F-4D97-AF65-F5344CB8AC3E}">
        <p14:creationId xmlns:p14="http://schemas.microsoft.com/office/powerpoint/2010/main" val="30469969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81" name="Group 1"/>
          <p:cNvGrpSpPr>
            <a:grpSpLocks/>
          </p:cNvGrpSpPr>
          <p:nvPr/>
        </p:nvGrpSpPr>
        <p:grpSpPr bwMode="auto">
          <a:xfrm>
            <a:off x="0" y="6607175"/>
            <a:ext cx="9144000" cy="252413"/>
            <a:chOff x="1" y="6607327"/>
            <a:chExt cx="9143999" cy="252673"/>
          </a:xfrm>
        </p:grpSpPr>
        <p:sp>
          <p:nvSpPr>
            <p:cNvPr id="50184" name="Inhaltsplatzhalter 3"/>
            <p:cNvSpPr txBox="1">
              <a:spLocks/>
            </p:cNvSpPr>
            <p:nvPr/>
          </p:nvSpPr>
          <p:spPr bwMode="auto">
            <a:xfrm>
              <a:off x="1" y="6607327"/>
              <a:ext cx="3007619" cy="252673"/>
            </a:xfrm>
            <a:prstGeom prst="rect">
              <a:avLst/>
            </a:prstGeom>
            <a:solidFill>
              <a:srgbClr val="D719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sp>
          <p:nvSpPr>
            <p:cNvPr id="50185" name="Inhaltsplatzhalter 3"/>
            <p:cNvSpPr txBox="1">
              <a:spLocks/>
            </p:cNvSpPr>
            <p:nvPr/>
          </p:nvSpPr>
          <p:spPr bwMode="auto">
            <a:xfrm>
              <a:off x="3007619" y="6607327"/>
              <a:ext cx="3112051" cy="252673"/>
            </a:xfrm>
            <a:prstGeom prst="rect">
              <a:avLst/>
            </a:prstGeom>
            <a:solidFill>
              <a:srgbClr val="E86B1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sp>
          <p:nvSpPr>
            <p:cNvPr id="50186" name="Inhaltsplatzhalter 3"/>
            <p:cNvSpPr txBox="1">
              <a:spLocks/>
            </p:cNvSpPr>
            <p:nvPr/>
          </p:nvSpPr>
          <p:spPr bwMode="auto">
            <a:xfrm>
              <a:off x="6119670" y="6607327"/>
              <a:ext cx="3024330" cy="252673"/>
            </a:xfrm>
            <a:prstGeom prst="rect">
              <a:avLst/>
            </a:prstGeom>
            <a:solidFill>
              <a:srgbClr val="EEB6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grpSp>
      <p:sp>
        <p:nvSpPr>
          <p:cNvPr id="16" name="Content Placeholder 2"/>
          <p:cNvSpPr txBox="1">
            <a:spLocks/>
          </p:cNvSpPr>
          <p:nvPr/>
        </p:nvSpPr>
        <p:spPr bwMode="auto">
          <a:xfrm>
            <a:off x="57021" y="1340768"/>
            <a:ext cx="5091043" cy="3926342"/>
          </a:xfrm>
          <a:prstGeom prst="rect">
            <a:avLst/>
          </a:prstGeom>
          <a:noFill/>
          <a:ln w="9525">
            <a:noFill/>
            <a:miter lim="800000"/>
            <a:headEnd/>
            <a:tailEnd/>
          </a:ln>
        </p:spPr>
        <p:txBody>
          <a:bodyPr/>
          <a:lstStyle/>
          <a:p>
            <a:pPr eaLnBrk="0" hangingPunct="0">
              <a:spcBef>
                <a:spcPts val="0"/>
              </a:spcBef>
              <a:buClr>
                <a:srgbClr val="0F5494"/>
              </a:buClr>
              <a:buSzPct val="120000"/>
              <a:defRPr/>
            </a:pPr>
            <a:endParaRPr lang="en-US" altLang="en-US" sz="1800" kern="0" dirty="0">
              <a:solidFill>
                <a:srgbClr val="E75113"/>
              </a:solidFill>
              <a:latin typeface="Verdana"/>
            </a:endParaRPr>
          </a:p>
          <a:p>
            <a:pPr indent="-342900" eaLnBrk="0" hangingPunct="0">
              <a:spcBef>
                <a:spcPts val="0"/>
              </a:spcBef>
              <a:buClr>
                <a:srgbClr val="0F5494"/>
              </a:buClr>
              <a:buSzPct val="120000"/>
              <a:defRPr/>
            </a:pPr>
            <a:endParaRPr lang="en-US" altLang="en-US" sz="1800" kern="0" dirty="0">
              <a:solidFill>
                <a:srgbClr val="E75113"/>
              </a:solidFill>
              <a:latin typeface="Verdana"/>
            </a:endParaRPr>
          </a:p>
          <a:p>
            <a:pPr indent="-342900" eaLnBrk="0" hangingPunct="0">
              <a:spcBef>
                <a:spcPts val="0"/>
              </a:spcBef>
              <a:buClr>
                <a:srgbClr val="0F5494"/>
              </a:buClr>
              <a:buSzPct val="120000"/>
              <a:defRPr/>
            </a:pPr>
            <a:endParaRPr lang="en-US" altLang="en-US" sz="1800" kern="0" dirty="0">
              <a:solidFill>
                <a:srgbClr val="E75113"/>
              </a:solidFill>
              <a:latin typeface="Verdana"/>
            </a:endParaRPr>
          </a:p>
          <a:p>
            <a:pPr indent="-342900" eaLnBrk="0" hangingPunct="0">
              <a:spcBef>
                <a:spcPts val="0"/>
              </a:spcBef>
              <a:buClr>
                <a:srgbClr val="0F5494"/>
              </a:buClr>
              <a:buSzPct val="120000"/>
              <a:defRPr/>
            </a:pPr>
            <a:endParaRPr lang="en-US" altLang="en-US" sz="1800" kern="0" dirty="0">
              <a:solidFill>
                <a:srgbClr val="E75113"/>
              </a:solidFill>
              <a:latin typeface="Verdana"/>
            </a:endParaRPr>
          </a:p>
          <a:p>
            <a:pPr indent="-342900" eaLnBrk="0" hangingPunct="0">
              <a:spcBef>
                <a:spcPts val="0"/>
              </a:spcBef>
              <a:buClr>
                <a:srgbClr val="0F5494"/>
              </a:buClr>
              <a:buSzPct val="120000"/>
              <a:defRPr/>
            </a:pPr>
            <a:endParaRPr lang="en-US" altLang="en-US" sz="1800" kern="0" dirty="0">
              <a:solidFill>
                <a:srgbClr val="E7A525"/>
              </a:solidFill>
              <a:latin typeface="Verdana"/>
            </a:endParaRPr>
          </a:p>
        </p:txBody>
      </p:sp>
      <p:sp>
        <p:nvSpPr>
          <p:cNvPr id="10" name="Content Placeholder 2"/>
          <p:cNvSpPr txBox="1">
            <a:spLocks/>
          </p:cNvSpPr>
          <p:nvPr/>
        </p:nvSpPr>
        <p:spPr bwMode="auto">
          <a:xfrm>
            <a:off x="591902" y="2107003"/>
            <a:ext cx="7432105" cy="3672408"/>
          </a:xfrm>
          <a:prstGeom prst="rect">
            <a:avLst/>
          </a:prstGeom>
          <a:noFill/>
          <a:ln w="9525">
            <a:noFill/>
            <a:miter lim="800000"/>
            <a:headEnd/>
            <a:tailEnd/>
          </a:ln>
        </p:spPr>
        <p:txBody>
          <a:bodyPr/>
          <a:lstStyle/>
          <a:p>
            <a:pPr marL="285750" indent="-285750" eaLnBrk="0" hangingPunct="0">
              <a:spcBef>
                <a:spcPts val="0"/>
              </a:spcBef>
              <a:buClr>
                <a:srgbClr val="0F5494"/>
              </a:buClr>
              <a:buSzPct val="120000"/>
              <a:buFont typeface="Arial" panose="020B0604020202020204" pitchFamily="34" charset="0"/>
              <a:buChar char="•"/>
              <a:defRPr/>
            </a:pPr>
            <a:r>
              <a:rPr lang="it-IT" altLang="en-US" sz="1800" kern="0" dirty="0" smtClean="0">
                <a:solidFill>
                  <a:srgbClr val="0F5494"/>
                </a:solidFill>
                <a:latin typeface="Verdana"/>
              </a:rPr>
              <a:t> Hai </a:t>
            </a:r>
            <a:r>
              <a:rPr lang="it-IT" altLang="en-US" sz="1800" kern="0" dirty="0" err="1" smtClean="0">
                <a:solidFill>
                  <a:srgbClr val="0F5494"/>
                </a:solidFill>
                <a:latin typeface="Verdana"/>
              </a:rPr>
              <a:t>gia'</a:t>
            </a:r>
            <a:r>
              <a:rPr lang="it-IT" altLang="en-US" sz="1800" kern="0" dirty="0" smtClean="0">
                <a:solidFill>
                  <a:srgbClr val="0F5494"/>
                </a:solidFill>
                <a:latin typeface="Verdana"/>
              </a:rPr>
              <a:t> inserito AES 2015 nel tuo Programma</a:t>
            </a:r>
          </a:p>
          <a:p>
            <a:pPr eaLnBrk="0" hangingPunct="0">
              <a:spcBef>
                <a:spcPts val="0"/>
              </a:spcBef>
              <a:buClr>
                <a:srgbClr val="0F5494"/>
              </a:buClr>
              <a:buSzPct val="120000"/>
              <a:defRPr/>
            </a:pPr>
            <a:r>
              <a:rPr lang="it-IT" altLang="en-US" sz="1800" kern="0" dirty="0">
                <a:solidFill>
                  <a:srgbClr val="0F5494"/>
                </a:solidFill>
                <a:latin typeface="Verdana"/>
              </a:rPr>
              <a:t> </a:t>
            </a:r>
            <a:r>
              <a:rPr lang="it-IT" altLang="en-US" sz="1800" kern="0" dirty="0" smtClean="0">
                <a:solidFill>
                  <a:srgbClr val="0F5494"/>
                </a:solidFill>
                <a:latin typeface="Verdana"/>
              </a:rPr>
              <a:t>    di lavoro 2015?  Hai provveduto ad utilizzare </a:t>
            </a:r>
          </a:p>
          <a:p>
            <a:pPr eaLnBrk="0" hangingPunct="0">
              <a:spcBef>
                <a:spcPts val="0"/>
              </a:spcBef>
              <a:buClr>
                <a:srgbClr val="0F5494"/>
              </a:buClr>
              <a:buSzPct val="120000"/>
              <a:defRPr/>
            </a:pPr>
            <a:r>
              <a:rPr lang="it-IT" altLang="en-US" sz="1800" kern="0" dirty="0" smtClean="0">
                <a:solidFill>
                  <a:srgbClr val="0F5494"/>
                </a:solidFill>
                <a:latin typeface="Verdana"/>
              </a:rPr>
              <a:t>     il logo AES2015?</a:t>
            </a:r>
          </a:p>
          <a:p>
            <a:pPr marL="285750" indent="-285750" eaLnBrk="0" hangingPunct="0">
              <a:spcBef>
                <a:spcPts val="0"/>
              </a:spcBef>
              <a:buClr>
                <a:srgbClr val="0F5494"/>
              </a:buClr>
              <a:buSzPct val="120000"/>
              <a:buFont typeface="Arial" panose="020B0604020202020204" pitchFamily="34" charset="0"/>
              <a:buChar char="•"/>
              <a:defRPr/>
            </a:pPr>
            <a:endParaRPr lang="it-IT" altLang="en-US" sz="1800" kern="0" dirty="0">
              <a:solidFill>
                <a:srgbClr val="E75113"/>
              </a:solidFill>
              <a:latin typeface="Verdana"/>
            </a:endParaRPr>
          </a:p>
          <a:p>
            <a:pPr marL="285750" indent="-285750" eaLnBrk="0" hangingPunct="0">
              <a:spcBef>
                <a:spcPts val="0"/>
              </a:spcBef>
              <a:buClr>
                <a:srgbClr val="0F5494"/>
              </a:buClr>
              <a:buSzPct val="120000"/>
              <a:buFont typeface="Arial" panose="020B0604020202020204" pitchFamily="34" charset="0"/>
              <a:buChar char="•"/>
              <a:defRPr/>
            </a:pPr>
            <a:r>
              <a:rPr lang="it-IT" altLang="en-US" sz="1800" kern="0" dirty="0" smtClean="0">
                <a:solidFill>
                  <a:srgbClr val="0F5494"/>
                </a:solidFill>
                <a:latin typeface="Verdana"/>
              </a:rPr>
              <a:t>Il video  e altri </a:t>
            </a:r>
            <a:r>
              <a:rPr lang="it-IT" altLang="en-US" sz="1800" kern="0" dirty="0" smtClean="0">
                <a:solidFill>
                  <a:srgbClr val="0F5494"/>
                </a:solidFill>
                <a:latin typeface="Verdana"/>
              </a:rPr>
              <a:t>strumenti </a:t>
            </a:r>
            <a:r>
              <a:rPr lang="it-IT" altLang="en-US" sz="1800" kern="0" dirty="0" smtClean="0">
                <a:solidFill>
                  <a:srgbClr val="0F5494"/>
                </a:solidFill>
                <a:latin typeface="Verdana"/>
              </a:rPr>
              <a:t>di comunicazione sono disponibili sul sito ufficiale </a:t>
            </a:r>
            <a:r>
              <a:rPr lang="it-IT" altLang="en-US" sz="1800" kern="0" dirty="0">
                <a:solidFill>
                  <a:srgbClr val="E75113"/>
                </a:solidFill>
                <a:latin typeface="Verdana"/>
                <a:hlinkClick r:id="rId3"/>
              </a:rPr>
              <a:t>https://</a:t>
            </a:r>
            <a:r>
              <a:rPr lang="it-IT" altLang="en-US" sz="1800" kern="0" dirty="0" smtClean="0">
                <a:solidFill>
                  <a:srgbClr val="E75113"/>
                </a:solidFill>
                <a:latin typeface="Verdana"/>
                <a:hlinkClick r:id="rId3"/>
              </a:rPr>
              <a:t>europa.eu/eyd2015/it/content/get-involved</a:t>
            </a:r>
            <a:r>
              <a:rPr lang="it-IT" altLang="en-US" sz="1800" kern="0" dirty="0" smtClean="0">
                <a:solidFill>
                  <a:srgbClr val="E75113"/>
                </a:solidFill>
                <a:latin typeface="Verdana"/>
              </a:rPr>
              <a:t> </a:t>
            </a:r>
          </a:p>
          <a:p>
            <a:pPr marL="285750" indent="-285750" eaLnBrk="0" hangingPunct="0">
              <a:spcBef>
                <a:spcPts val="0"/>
              </a:spcBef>
              <a:buClr>
                <a:srgbClr val="0F5494"/>
              </a:buClr>
              <a:buSzPct val="120000"/>
              <a:buFont typeface="Arial" panose="020B0604020202020204" pitchFamily="34" charset="0"/>
              <a:buChar char="•"/>
              <a:defRPr/>
            </a:pPr>
            <a:endParaRPr lang="it-IT" altLang="en-US" sz="2400" kern="0" dirty="0">
              <a:solidFill>
                <a:srgbClr val="0F5494"/>
              </a:solidFill>
              <a:latin typeface="Verdana"/>
            </a:endParaRPr>
          </a:p>
          <a:p>
            <a:pPr marL="285750" indent="-285750" eaLnBrk="0" hangingPunct="0">
              <a:spcBef>
                <a:spcPts val="0"/>
              </a:spcBef>
              <a:buClr>
                <a:srgbClr val="0F5494"/>
              </a:buClr>
              <a:buSzPct val="120000"/>
              <a:buFont typeface="Arial" panose="020B0604020202020204" pitchFamily="34" charset="0"/>
              <a:buChar char="•"/>
              <a:defRPr/>
            </a:pPr>
            <a:r>
              <a:rPr lang="it-IT" altLang="en-US" sz="1800" kern="0" dirty="0">
                <a:solidFill>
                  <a:srgbClr val="0F5494"/>
                </a:solidFill>
                <a:latin typeface="Verdana"/>
              </a:rPr>
              <a:t>Hai </a:t>
            </a:r>
            <a:r>
              <a:rPr lang="it-IT" altLang="en-US" sz="1800" kern="0" dirty="0" err="1">
                <a:solidFill>
                  <a:srgbClr val="0F5494"/>
                </a:solidFill>
                <a:latin typeface="Verdana"/>
              </a:rPr>
              <a:t>gia'</a:t>
            </a:r>
            <a:r>
              <a:rPr lang="it-IT" altLang="en-US" sz="1800" kern="0" dirty="0">
                <a:solidFill>
                  <a:srgbClr val="0F5494"/>
                </a:solidFill>
                <a:latin typeface="Verdana"/>
              </a:rPr>
              <a:t> ordinato il materiale </a:t>
            </a:r>
            <a:r>
              <a:rPr lang="it-IT" altLang="en-US" sz="1800" kern="0" dirty="0" smtClean="0">
                <a:solidFill>
                  <a:srgbClr val="0F5494"/>
                </a:solidFill>
                <a:latin typeface="Verdana"/>
              </a:rPr>
              <a:t>- dall' </a:t>
            </a:r>
            <a:r>
              <a:rPr lang="it-IT" altLang="en-US" sz="1800" kern="0" dirty="0">
                <a:solidFill>
                  <a:srgbClr val="0F5494"/>
                </a:solidFill>
                <a:latin typeface="Verdana"/>
              </a:rPr>
              <a:t>EU </a:t>
            </a:r>
            <a:r>
              <a:rPr lang="it-IT" altLang="en-US" sz="1800" kern="0" dirty="0" smtClean="0">
                <a:solidFill>
                  <a:srgbClr val="0F5494"/>
                </a:solidFill>
                <a:latin typeface="Verdana"/>
              </a:rPr>
              <a:t>bookshop - </a:t>
            </a:r>
            <a:r>
              <a:rPr lang="it-IT" altLang="en-US" sz="1800" kern="0" dirty="0">
                <a:solidFill>
                  <a:srgbClr val="0F5494"/>
                </a:solidFill>
                <a:latin typeface="Verdana"/>
              </a:rPr>
              <a:t>sulla cooperazione allo sviluppo?</a:t>
            </a:r>
          </a:p>
        </p:txBody>
      </p:sp>
      <p:pic>
        <p:nvPicPr>
          <p:cNvPr id="2" name="Picture 2" descr="C:\Users\scannor\Desktop\europeanparliament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6296" y="1484784"/>
            <a:ext cx="1614738" cy="1728192"/>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a:xfrm>
            <a:off x="179512" y="1556791"/>
            <a:ext cx="7200800" cy="683171"/>
          </a:xfrm>
        </p:spPr>
        <p:txBody>
          <a:bodyPr>
            <a:normAutofit/>
          </a:bodyPr>
          <a:lstStyle/>
          <a:p>
            <a:pPr algn="ctr"/>
            <a:r>
              <a:rPr lang="it-IT" sz="2800" dirty="0"/>
              <a:t>In che modo puoi </a:t>
            </a:r>
            <a:r>
              <a:rPr lang="it-IT" sz="2800" dirty="0" smtClean="0"/>
              <a:t>partecipare</a:t>
            </a:r>
            <a:endParaRPr lang="en-GB" sz="2800" dirty="0"/>
          </a:p>
        </p:txBody>
      </p:sp>
    </p:spTree>
    <p:extLst>
      <p:ext uri="{BB962C8B-B14F-4D97-AF65-F5344CB8AC3E}">
        <p14:creationId xmlns:p14="http://schemas.microsoft.com/office/powerpoint/2010/main" val="15061995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7584" y="2564904"/>
            <a:ext cx="7776864" cy="2277547"/>
          </a:xfrm>
          <a:prstGeom prst="rect">
            <a:avLst/>
          </a:prstGeom>
        </p:spPr>
        <p:txBody>
          <a:bodyPr wrap="square">
            <a:spAutoFit/>
          </a:bodyPr>
          <a:lstStyle/>
          <a:p>
            <a:pPr algn="ctr"/>
            <a:r>
              <a:rPr lang="it-IT" sz="4400" dirty="0">
                <a:solidFill>
                  <a:srgbClr val="0F5494"/>
                </a:solidFill>
              </a:rPr>
              <a:t>Partecipa  nel </a:t>
            </a:r>
            <a:r>
              <a:rPr lang="it-IT" sz="4400" dirty="0">
                <a:solidFill>
                  <a:srgbClr val="F74825"/>
                </a:solidFill>
              </a:rPr>
              <a:t>AES2015</a:t>
            </a:r>
            <a:endParaRPr lang="en-GB" sz="4400" dirty="0">
              <a:solidFill>
                <a:srgbClr val="F74825"/>
              </a:solidFill>
            </a:endParaRPr>
          </a:p>
          <a:p>
            <a:pPr algn="ctr"/>
            <a:endParaRPr lang="it-IT" sz="4400" dirty="0" smtClean="0"/>
          </a:p>
          <a:p>
            <a:pPr algn="ctr"/>
            <a:r>
              <a:rPr lang="it-IT" sz="4400" dirty="0" smtClean="0">
                <a:solidFill>
                  <a:srgbClr val="0070C0"/>
                </a:solidFill>
              </a:rPr>
              <a:t>É </a:t>
            </a:r>
            <a:r>
              <a:rPr lang="it-IT" sz="4400" dirty="0">
                <a:solidFill>
                  <a:srgbClr val="0070C0"/>
                </a:solidFill>
              </a:rPr>
              <a:t>il </a:t>
            </a:r>
            <a:r>
              <a:rPr lang="it-IT" sz="5400" dirty="0" smtClean="0">
                <a:solidFill>
                  <a:srgbClr val="0F5494"/>
                </a:solidFill>
              </a:rPr>
              <a:t>tuo/nostro</a:t>
            </a:r>
            <a:r>
              <a:rPr lang="it-IT" sz="4400" dirty="0" smtClean="0">
                <a:solidFill>
                  <a:srgbClr val="0F5494"/>
                </a:solidFill>
              </a:rPr>
              <a:t> </a:t>
            </a:r>
            <a:r>
              <a:rPr lang="it-IT" sz="4400" dirty="0" smtClean="0">
                <a:solidFill>
                  <a:srgbClr val="0070C0"/>
                </a:solidFill>
              </a:rPr>
              <a:t>Anno!</a:t>
            </a:r>
            <a:endParaRPr lang="en-GB" sz="4400" dirty="0">
              <a:solidFill>
                <a:srgbClr val="0070C0"/>
              </a:solidFill>
            </a:endParaRPr>
          </a:p>
        </p:txBody>
      </p:sp>
    </p:spTree>
    <p:extLst>
      <p:ext uri="{BB962C8B-B14F-4D97-AF65-F5344CB8AC3E}">
        <p14:creationId xmlns:p14="http://schemas.microsoft.com/office/powerpoint/2010/main" val="41543128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 Box 2"/>
          <p:cNvSpPr txBox="1">
            <a:spLocks noChangeArrowheads="1"/>
          </p:cNvSpPr>
          <p:nvPr/>
        </p:nvSpPr>
        <p:spPr bwMode="auto">
          <a:xfrm>
            <a:off x="107504" y="1962044"/>
            <a:ext cx="4464050" cy="1571842"/>
          </a:xfrm>
          <a:prstGeom prst="rect">
            <a:avLst/>
          </a:prstGeom>
          <a:noFill/>
          <a:ln>
            <a:noFill/>
          </a:ln>
          <a:effectLst/>
          <a:extLst>
            <a:ext uri="{909E8E84-426E-40DD-AFC4-6F175D3DCCD1}">
              <a14:hiddenFill xmlns:a14="http://schemas.microsoft.com/office/drawing/2010/main">
                <a:solidFill>
                  <a:srgbClr val="103C72"/>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a:defRPr sz="2400" i="1">
                <a:solidFill>
                  <a:srgbClr val="0F5494"/>
                </a:solidFill>
                <a:latin typeface="Verdana" pitchFamily="34" charset="0"/>
              </a:defRPr>
            </a:lvl1pPr>
            <a:lvl2pPr>
              <a:defRPr sz="2000" b="1">
                <a:solidFill>
                  <a:srgbClr val="0F5494"/>
                </a:solidFill>
                <a:latin typeface="Verdana" pitchFamily="34" charset="0"/>
              </a:defRPr>
            </a:lvl2pPr>
            <a:lvl3pPr>
              <a:defRPr sz="1400">
                <a:solidFill>
                  <a:srgbClr val="0F5494"/>
                </a:solidFill>
                <a:latin typeface="Verdana" pitchFamily="34"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pPr algn="ctr">
              <a:spcBef>
                <a:spcPct val="50000"/>
              </a:spcBef>
            </a:pPr>
            <a:r>
              <a:rPr lang="en-GB" altLang="en-US" sz="9600" i="0" dirty="0" smtClean="0">
                <a:solidFill>
                  <a:srgbClr val="C0C0C0"/>
                </a:solidFill>
                <a:cs typeface="Arial" charset="0"/>
              </a:rPr>
              <a:t>1</a:t>
            </a:r>
            <a:endParaRPr lang="en-GB" altLang="en-US" sz="9600" i="0" dirty="0">
              <a:solidFill>
                <a:srgbClr val="C0C0C0"/>
              </a:solidFill>
              <a:cs typeface="Arial" charset="0"/>
            </a:endParaRPr>
          </a:p>
        </p:txBody>
      </p:sp>
      <p:sp>
        <p:nvSpPr>
          <p:cNvPr id="14340" name="Rectangle 3"/>
          <p:cNvSpPr>
            <a:spLocks noGrp="1" noChangeArrowheads="1"/>
          </p:cNvSpPr>
          <p:nvPr>
            <p:ph type="subTitle" idx="1"/>
          </p:nvPr>
        </p:nvSpPr>
        <p:spPr>
          <a:xfrm>
            <a:off x="1619250" y="4508500"/>
            <a:ext cx="7088188" cy="1440780"/>
          </a:xfrm>
        </p:spPr>
        <p:txBody>
          <a:bodyPr/>
          <a:lstStyle/>
          <a:p>
            <a:pPr algn="r" eaLnBrk="1" hangingPunct="1"/>
            <a:r>
              <a:rPr lang="en-GB" altLang="en-US" sz="4000" dirty="0" smtClean="0">
                <a:solidFill>
                  <a:srgbClr val="CC6600"/>
                </a:solidFill>
              </a:rPr>
              <a:t>EU DEV Policy</a:t>
            </a:r>
          </a:p>
          <a:p>
            <a:pPr algn="r" eaLnBrk="1" hangingPunct="1"/>
            <a:r>
              <a:rPr lang="en-GB" altLang="en-US" sz="4000" dirty="0" smtClean="0">
                <a:solidFill>
                  <a:srgbClr val="CC6600"/>
                </a:solidFill>
              </a:rPr>
              <a:t>Who are we? </a:t>
            </a:r>
            <a:r>
              <a:rPr lang="en-GB" altLang="en-US" sz="4000" dirty="0" smtClean="0">
                <a:solidFill>
                  <a:srgbClr val="CC6600"/>
                </a:solidFill>
              </a:rPr>
              <a:t>  </a:t>
            </a:r>
            <a:endParaRPr lang="en-GB" altLang="en-US" sz="4000" dirty="0" smtClean="0">
              <a:solidFill>
                <a:srgbClr val="CC6600"/>
              </a:solidFill>
            </a:endParaRPr>
          </a:p>
        </p:txBody>
      </p:sp>
      <p:pic>
        <p:nvPicPr>
          <p:cNvPr id="5" name="Picture 2" descr="H:\My Documents\My Pictures\online-banners-300x250_e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3933056"/>
            <a:ext cx="2857500"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60374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body" idx="1"/>
          </p:nvPr>
        </p:nvSpPr>
        <p:spPr>
          <a:xfrm>
            <a:off x="468313" y="1700213"/>
            <a:ext cx="8351837" cy="4276725"/>
          </a:xfrm>
        </p:spPr>
        <p:txBody>
          <a:bodyPr/>
          <a:lstStyle/>
          <a:p>
            <a:pPr eaLnBrk="1" hangingPunct="1">
              <a:lnSpc>
                <a:spcPct val="90000"/>
              </a:lnSpc>
              <a:buFontTx/>
              <a:buNone/>
            </a:pPr>
            <a:r>
              <a:rPr lang="fr-BE" altLang="en-US" sz="3000" b="1" smtClean="0">
                <a:solidFill>
                  <a:schemeClr val="accent2"/>
                </a:solidFill>
              </a:rPr>
              <a:t>The Lisbon Treaty - </a:t>
            </a:r>
            <a:r>
              <a:rPr lang="fr-BE" altLang="en-US" sz="3200" b="1" smtClean="0">
                <a:solidFill>
                  <a:schemeClr val="accent2"/>
                </a:solidFill>
              </a:rPr>
              <a:t>Art. 208</a:t>
            </a:r>
          </a:p>
          <a:p>
            <a:pPr eaLnBrk="1" hangingPunct="1">
              <a:lnSpc>
                <a:spcPct val="90000"/>
              </a:lnSpc>
              <a:buFontTx/>
              <a:buNone/>
            </a:pPr>
            <a:endParaRPr lang="fr-BE" altLang="en-US" sz="3000" b="1" smtClean="0">
              <a:solidFill>
                <a:schemeClr val="accent2"/>
              </a:solidFill>
            </a:endParaRPr>
          </a:p>
          <a:p>
            <a:pPr eaLnBrk="1" hangingPunct="1">
              <a:lnSpc>
                <a:spcPct val="90000"/>
              </a:lnSpc>
            </a:pPr>
            <a:r>
              <a:rPr lang="fr-BE" altLang="en-US" b="1" smtClean="0">
                <a:solidFill>
                  <a:schemeClr val="accent2"/>
                </a:solidFill>
              </a:rPr>
              <a:t>Eradicate poverty</a:t>
            </a:r>
          </a:p>
          <a:p>
            <a:pPr eaLnBrk="1" hangingPunct="1">
              <a:lnSpc>
                <a:spcPct val="90000"/>
              </a:lnSpc>
            </a:pPr>
            <a:r>
              <a:rPr lang="fr-BE" altLang="en-US" smtClean="0">
                <a:solidFill>
                  <a:schemeClr val="accent2"/>
                </a:solidFill>
              </a:rPr>
              <a:t>"</a:t>
            </a:r>
            <a:r>
              <a:rPr lang="en-GB" altLang="en-US" smtClean="0">
                <a:solidFill>
                  <a:schemeClr val="accent2"/>
                </a:solidFill>
              </a:rPr>
              <a:t>Union development cooperation policy shall have as its primary objective the reduction and, in the long term, the eradication of poverty."</a:t>
            </a:r>
            <a:endParaRPr lang="fr-BE" altLang="en-US" smtClean="0">
              <a:solidFill>
                <a:schemeClr val="accent2"/>
              </a:solidFill>
            </a:endParaRPr>
          </a:p>
          <a:p>
            <a:pPr eaLnBrk="1" hangingPunct="1">
              <a:lnSpc>
                <a:spcPct val="90000"/>
              </a:lnSpc>
              <a:buFontTx/>
              <a:buNone/>
            </a:pPr>
            <a:endParaRPr lang="fr-BE" altLang="en-US" b="1" smtClean="0">
              <a:solidFill>
                <a:schemeClr val="accent2"/>
              </a:solidFill>
            </a:endParaRPr>
          </a:p>
          <a:p>
            <a:pPr eaLnBrk="1" hangingPunct="1">
              <a:lnSpc>
                <a:spcPct val="90000"/>
              </a:lnSpc>
            </a:pPr>
            <a:r>
              <a:rPr lang="fr-BE" altLang="en-US" b="1" smtClean="0">
                <a:solidFill>
                  <a:schemeClr val="accent2"/>
                </a:solidFill>
              </a:rPr>
              <a:t>Achieve policy coherence</a:t>
            </a:r>
          </a:p>
          <a:p>
            <a:pPr eaLnBrk="1" hangingPunct="1">
              <a:lnSpc>
                <a:spcPct val="90000"/>
              </a:lnSpc>
              <a:buFont typeface="Wingdings" pitchFamily="2" charset="2"/>
              <a:buChar char="è"/>
            </a:pPr>
            <a:r>
              <a:rPr lang="en-GB" altLang="en-US" smtClean="0">
                <a:solidFill>
                  <a:schemeClr val="accent2"/>
                </a:solidFill>
              </a:rPr>
              <a:t>"The Union shall take account of the objectives of development cooperation in the policies that it implements which are likely to affect developing countries."</a:t>
            </a:r>
          </a:p>
          <a:p>
            <a:pPr eaLnBrk="1" hangingPunct="1">
              <a:lnSpc>
                <a:spcPct val="90000"/>
              </a:lnSpc>
              <a:buFont typeface="Wingdings" pitchFamily="2" charset="2"/>
              <a:buNone/>
            </a:pPr>
            <a:endParaRPr lang="fr-BE" altLang="en-US" smtClean="0">
              <a:solidFill>
                <a:schemeClr val="accent2"/>
              </a:solidFill>
            </a:endParaRPr>
          </a:p>
          <a:p>
            <a:pPr eaLnBrk="1" hangingPunct="1">
              <a:lnSpc>
                <a:spcPct val="90000"/>
              </a:lnSpc>
              <a:buFontTx/>
              <a:buNone/>
            </a:pPr>
            <a:endParaRPr lang="en-GB" altLang="en-US" sz="3200" smtClean="0"/>
          </a:p>
        </p:txBody>
      </p:sp>
      <p:sp>
        <p:nvSpPr>
          <p:cNvPr id="15364" name="Rectangle 4"/>
          <p:cNvSpPr>
            <a:spLocks noChangeArrowheads="1"/>
          </p:cNvSpPr>
          <p:nvPr/>
        </p:nvSpPr>
        <p:spPr bwMode="auto">
          <a:xfrm>
            <a:off x="6372225" y="4581525"/>
            <a:ext cx="21875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0" hangingPunct="0"/>
            <a:endParaRPr lang="en-US" altLang="en-US" sz="1800">
              <a:solidFill>
                <a:srgbClr val="99CC00"/>
              </a:solidFill>
              <a:latin typeface="Arial" charset="0"/>
              <a:cs typeface="Arial" charset="0"/>
            </a:endParaRPr>
          </a:p>
        </p:txBody>
      </p:sp>
    </p:spTree>
    <p:extLst>
      <p:ext uri="{BB962C8B-B14F-4D97-AF65-F5344CB8AC3E}">
        <p14:creationId xmlns:p14="http://schemas.microsoft.com/office/powerpoint/2010/main" val="17354659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1" name="Group 1"/>
          <p:cNvGrpSpPr>
            <a:grpSpLocks/>
          </p:cNvGrpSpPr>
          <p:nvPr/>
        </p:nvGrpSpPr>
        <p:grpSpPr bwMode="auto">
          <a:xfrm>
            <a:off x="0" y="6607175"/>
            <a:ext cx="9144000" cy="252413"/>
            <a:chOff x="1" y="6607327"/>
            <a:chExt cx="9143999" cy="252673"/>
          </a:xfrm>
        </p:grpSpPr>
        <p:sp>
          <p:nvSpPr>
            <p:cNvPr id="48140" name="Inhaltsplatzhalter 3"/>
            <p:cNvSpPr txBox="1">
              <a:spLocks/>
            </p:cNvSpPr>
            <p:nvPr/>
          </p:nvSpPr>
          <p:spPr bwMode="auto">
            <a:xfrm>
              <a:off x="1" y="6607327"/>
              <a:ext cx="3007619" cy="252673"/>
            </a:xfrm>
            <a:prstGeom prst="rect">
              <a:avLst/>
            </a:prstGeom>
            <a:solidFill>
              <a:srgbClr val="D719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latin typeface="Myriad Pro" pitchFamily="34" charset="0"/>
              </a:endParaRPr>
            </a:p>
          </p:txBody>
        </p:sp>
        <p:sp>
          <p:nvSpPr>
            <p:cNvPr id="48141" name="Inhaltsplatzhalter 3"/>
            <p:cNvSpPr txBox="1">
              <a:spLocks/>
            </p:cNvSpPr>
            <p:nvPr/>
          </p:nvSpPr>
          <p:spPr bwMode="auto">
            <a:xfrm>
              <a:off x="3007619" y="6607327"/>
              <a:ext cx="3112051" cy="252673"/>
            </a:xfrm>
            <a:prstGeom prst="rect">
              <a:avLst/>
            </a:prstGeom>
            <a:solidFill>
              <a:srgbClr val="E86B1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latin typeface="Myriad Pro" pitchFamily="34" charset="0"/>
              </a:endParaRPr>
            </a:p>
          </p:txBody>
        </p:sp>
        <p:sp>
          <p:nvSpPr>
            <p:cNvPr id="48142" name="Inhaltsplatzhalter 3"/>
            <p:cNvSpPr txBox="1">
              <a:spLocks/>
            </p:cNvSpPr>
            <p:nvPr/>
          </p:nvSpPr>
          <p:spPr bwMode="auto">
            <a:xfrm>
              <a:off x="6119670" y="6607327"/>
              <a:ext cx="3024330" cy="252673"/>
            </a:xfrm>
            <a:prstGeom prst="rect">
              <a:avLst/>
            </a:prstGeom>
            <a:solidFill>
              <a:srgbClr val="EEB6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latin typeface="Myriad Pro" pitchFamily="34" charset="0"/>
              </a:endParaRPr>
            </a:p>
          </p:txBody>
        </p:sp>
      </p:grpSp>
      <p:sp>
        <p:nvSpPr>
          <p:cNvPr id="15" name="Title 1"/>
          <p:cNvSpPr>
            <a:spLocks noGrp="1"/>
          </p:cNvSpPr>
          <p:nvPr>
            <p:ph type="title"/>
          </p:nvPr>
        </p:nvSpPr>
        <p:spPr>
          <a:xfrm>
            <a:off x="412228" y="1743483"/>
            <a:ext cx="7227888" cy="829072"/>
          </a:xfrm>
        </p:spPr>
        <p:txBody>
          <a:bodyPr>
            <a:normAutofit/>
          </a:bodyPr>
          <a:lstStyle/>
          <a:p>
            <a:r>
              <a:rPr lang="it-IT" sz="2400" dirty="0" smtClean="0"/>
              <a:t>Cosa pensano i cittadini della UE?</a:t>
            </a:r>
            <a:endParaRPr lang="it-IT" sz="2400" dirty="0"/>
          </a:p>
        </p:txBody>
      </p:sp>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r="50762"/>
          <a:stretch/>
        </p:blipFill>
        <p:spPr>
          <a:xfrm>
            <a:off x="6609774" y="1628960"/>
            <a:ext cx="1357695" cy="1440000"/>
          </a:xfrm>
          <a:prstGeom prst="rect">
            <a:avLst/>
          </a:prstGeom>
        </p:spPr>
      </p:pic>
      <p:sp>
        <p:nvSpPr>
          <p:cNvPr id="18" name="TextBox 17"/>
          <p:cNvSpPr txBox="1"/>
          <p:nvPr/>
        </p:nvSpPr>
        <p:spPr>
          <a:xfrm>
            <a:off x="198663" y="2972719"/>
            <a:ext cx="2808956" cy="1793874"/>
          </a:xfrm>
          <a:prstGeom prst="rect">
            <a:avLst/>
          </a:prstGeom>
          <a:noFill/>
        </p:spPr>
        <p:txBody>
          <a:bodyPr wrap="square" rtlCol="0" anchor="b">
            <a:noAutofit/>
          </a:bodyPr>
          <a:lstStyle/>
          <a:p>
            <a:r>
              <a:rPr lang="en-GB" altLang="en-US" sz="2600" b="0" dirty="0" smtClean="0">
                <a:solidFill>
                  <a:srgbClr val="0F5494"/>
                </a:solidFill>
                <a:latin typeface="+mj-lt"/>
                <a:ea typeface="+mj-ea"/>
                <a:cs typeface="+mj-cs"/>
              </a:rPr>
              <a:t>É </a:t>
            </a:r>
            <a:r>
              <a:rPr lang="it-IT" altLang="en-US" sz="2600" b="0" dirty="0" smtClean="0">
                <a:solidFill>
                  <a:srgbClr val="0F5494"/>
                </a:solidFill>
                <a:latin typeface="+mj-lt"/>
                <a:ea typeface="+mj-ea"/>
                <a:cs typeface="+mj-cs"/>
              </a:rPr>
              <a:t>importante</a:t>
            </a:r>
            <a:r>
              <a:rPr lang="en-GB" altLang="en-US" sz="2600" b="0" dirty="0" smtClean="0">
                <a:solidFill>
                  <a:srgbClr val="0F5494"/>
                </a:solidFill>
                <a:latin typeface="+mj-lt"/>
                <a:ea typeface="+mj-ea"/>
                <a:cs typeface="+mj-cs"/>
              </a:rPr>
              <a:t> </a:t>
            </a:r>
            <a:r>
              <a:rPr lang="it-IT" altLang="en-US" sz="2600" b="0" dirty="0" smtClean="0">
                <a:solidFill>
                  <a:srgbClr val="0F5494"/>
                </a:solidFill>
                <a:latin typeface="+mj-lt"/>
                <a:ea typeface="+mj-ea"/>
                <a:cs typeface="+mj-cs"/>
              </a:rPr>
              <a:t>aiutare</a:t>
            </a:r>
            <a:r>
              <a:rPr lang="en-GB" altLang="en-US" sz="2600" b="0" dirty="0" smtClean="0">
                <a:solidFill>
                  <a:srgbClr val="0F5494"/>
                </a:solidFill>
                <a:latin typeface="+mj-lt"/>
                <a:ea typeface="+mj-ea"/>
                <a:cs typeface="+mj-cs"/>
              </a:rPr>
              <a:t> </a:t>
            </a:r>
            <a:r>
              <a:rPr lang="en-GB" altLang="en-US" sz="2600" b="0" dirty="0" err="1" smtClean="0">
                <a:solidFill>
                  <a:srgbClr val="0F5494"/>
                </a:solidFill>
                <a:latin typeface="+mj-lt"/>
                <a:ea typeface="+mj-ea"/>
                <a:cs typeface="+mj-cs"/>
              </a:rPr>
              <a:t>i</a:t>
            </a:r>
            <a:r>
              <a:rPr lang="en-GB" altLang="en-US" sz="2600" b="0" dirty="0" smtClean="0">
                <a:solidFill>
                  <a:srgbClr val="0F5494"/>
                </a:solidFill>
                <a:latin typeface="+mj-lt"/>
                <a:ea typeface="+mj-ea"/>
                <a:cs typeface="+mj-cs"/>
              </a:rPr>
              <a:t> </a:t>
            </a:r>
            <a:r>
              <a:rPr lang="en-GB" altLang="en-US" sz="2600" b="0" dirty="0" err="1" smtClean="0">
                <a:solidFill>
                  <a:srgbClr val="0F5494"/>
                </a:solidFill>
                <a:latin typeface="+mj-lt"/>
                <a:ea typeface="+mj-ea"/>
                <a:cs typeface="+mj-cs"/>
              </a:rPr>
              <a:t>paesi</a:t>
            </a:r>
            <a:r>
              <a:rPr lang="en-GB" altLang="en-US" sz="2600" b="0" dirty="0" smtClean="0">
                <a:solidFill>
                  <a:srgbClr val="0F5494"/>
                </a:solidFill>
                <a:latin typeface="+mj-lt"/>
                <a:ea typeface="+mj-ea"/>
                <a:cs typeface="+mj-cs"/>
              </a:rPr>
              <a:t> </a:t>
            </a:r>
            <a:r>
              <a:rPr lang="en-GB" altLang="en-US" sz="2600" b="0" dirty="0" smtClean="0">
                <a:solidFill>
                  <a:srgbClr val="0F5494"/>
                </a:solidFill>
                <a:latin typeface="+mj-lt"/>
                <a:ea typeface="+mj-ea"/>
                <a:cs typeface="+mj-cs"/>
              </a:rPr>
              <a:t>in </a:t>
            </a:r>
            <a:r>
              <a:rPr lang="en-GB" altLang="en-US" sz="2600" b="0" dirty="0" smtClean="0">
                <a:solidFill>
                  <a:srgbClr val="0F5494"/>
                </a:solidFill>
                <a:latin typeface="+mj-lt"/>
                <a:ea typeface="+mj-ea"/>
                <a:cs typeface="+mj-cs"/>
              </a:rPr>
              <a:t>via di </a:t>
            </a:r>
            <a:r>
              <a:rPr lang="en-GB" altLang="en-US" sz="2600" b="0" dirty="0" err="1" smtClean="0">
                <a:solidFill>
                  <a:srgbClr val="0F5494"/>
                </a:solidFill>
                <a:latin typeface="+mj-lt"/>
                <a:ea typeface="+mj-ea"/>
                <a:cs typeface="+mj-cs"/>
              </a:rPr>
              <a:t>sviluppo</a:t>
            </a:r>
            <a:endParaRPr lang="en-US" sz="2600" b="0" dirty="0">
              <a:solidFill>
                <a:srgbClr val="0F5494"/>
              </a:solidFill>
              <a:latin typeface="+mj-lt"/>
              <a:ea typeface="+mj-ea"/>
              <a:cs typeface="+mj-cs"/>
            </a:endParaRPr>
          </a:p>
        </p:txBody>
      </p:sp>
      <p:sp>
        <p:nvSpPr>
          <p:cNvPr id="19" name="Content Placeholder 2"/>
          <p:cNvSpPr txBox="1">
            <a:spLocks/>
          </p:cNvSpPr>
          <p:nvPr/>
        </p:nvSpPr>
        <p:spPr bwMode="auto">
          <a:xfrm>
            <a:off x="107504" y="4690393"/>
            <a:ext cx="2052667" cy="137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342900" algn="l" defTabSz="914400" rtl="0" eaLnBrk="0" fontAlgn="base" latinLnBrk="0" hangingPunct="0">
              <a:lnSpc>
                <a:spcPct val="100000"/>
              </a:lnSpc>
              <a:spcBef>
                <a:spcPts val="0"/>
              </a:spcBef>
              <a:spcAft>
                <a:spcPct val="0"/>
              </a:spcAft>
              <a:buClr>
                <a:srgbClr val="0F5494"/>
              </a:buClr>
              <a:buSzPct val="120000"/>
              <a:buFont typeface="Arial" pitchFamily="34" charset="0"/>
              <a:buNone/>
              <a:tabLst/>
              <a:defRPr/>
            </a:pPr>
            <a:r>
              <a:rPr kumimoji="0" lang="en-GB" sz="7200" i="0" u="none" strike="noStrike" kern="0" cap="none" spc="0" normalizeH="0" baseline="0" noProof="0" dirty="0" smtClean="0">
                <a:ln>
                  <a:noFill/>
                </a:ln>
                <a:solidFill>
                  <a:srgbClr val="E75113"/>
                </a:solidFill>
                <a:effectLst/>
                <a:uLnTx/>
                <a:uFillTx/>
                <a:latin typeface="+mn-lt"/>
                <a:ea typeface="+mn-ea"/>
                <a:cs typeface="+mn-cs"/>
              </a:rPr>
              <a:t>85</a:t>
            </a:r>
            <a:r>
              <a:rPr kumimoji="0" lang="en-GB" sz="2800" b="0" i="0" u="none" strike="noStrike" kern="0" cap="none" spc="0" normalizeH="0" baseline="0" noProof="0" dirty="0" smtClean="0">
                <a:ln>
                  <a:noFill/>
                </a:ln>
                <a:solidFill>
                  <a:srgbClr val="E75113"/>
                </a:solidFill>
                <a:effectLst/>
                <a:uLnTx/>
                <a:uFillTx/>
                <a:latin typeface="+mn-lt"/>
                <a:ea typeface="+mn-ea"/>
                <a:cs typeface="+mn-cs"/>
              </a:rPr>
              <a:t>%</a:t>
            </a:r>
            <a:endParaRPr kumimoji="0" lang="en-GB" sz="2800" b="0" i="0" u="none" strike="noStrike" kern="0" cap="none" spc="0" normalizeH="0" baseline="0" noProof="0" dirty="0">
              <a:ln>
                <a:noFill/>
              </a:ln>
              <a:solidFill>
                <a:srgbClr val="E75113"/>
              </a:solidFill>
              <a:effectLst/>
              <a:uLnTx/>
              <a:uFillTx/>
              <a:latin typeface="+mn-lt"/>
              <a:ea typeface="+mn-ea"/>
              <a:cs typeface="+mn-cs"/>
            </a:endParaRPr>
          </a:p>
        </p:txBody>
      </p:sp>
      <p:sp>
        <p:nvSpPr>
          <p:cNvPr id="20" name="Content Placeholder 2"/>
          <p:cNvSpPr>
            <a:spLocks noGrp="1"/>
          </p:cNvSpPr>
          <p:nvPr>
            <p:ph idx="1"/>
          </p:nvPr>
        </p:nvSpPr>
        <p:spPr>
          <a:xfrm>
            <a:off x="3131840" y="2958492"/>
            <a:ext cx="2408908" cy="1371600"/>
          </a:xfrm>
        </p:spPr>
        <p:txBody>
          <a:bodyPr anchor="t"/>
          <a:lstStyle/>
          <a:p>
            <a:r>
              <a:rPr lang="en-GB" sz="7200" b="1" dirty="0" smtClean="0">
                <a:solidFill>
                  <a:srgbClr val="E75113"/>
                </a:solidFill>
                <a:latin typeface="+mn-lt"/>
              </a:rPr>
              <a:t>64</a:t>
            </a:r>
            <a:r>
              <a:rPr lang="en-GB" sz="2800" dirty="0" smtClean="0">
                <a:solidFill>
                  <a:srgbClr val="E75113"/>
                </a:solidFill>
                <a:latin typeface="+mn-lt"/>
              </a:rPr>
              <a:t>%</a:t>
            </a:r>
            <a:endParaRPr lang="en-GB" sz="2800" dirty="0">
              <a:solidFill>
                <a:srgbClr val="E75113"/>
              </a:solidFill>
              <a:latin typeface="+mn-lt"/>
            </a:endParaRPr>
          </a:p>
          <a:p>
            <a:endParaRPr lang="fr-BE" sz="2800" dirty="0"/>
          </a:p>
        </p:txBody>
      </p:sp>
      <p:sp>
        <p:nvSpPr>
          <p:cNvPr id="21" name="TextBox 20"/>
          <p:cNvSpPr txBox="1"/>
          <p:nvPr/>
        </p:nvSpPr>
        <p:spPr>
          <a:xfrm>
            <a:off x="2987720" y="3869656"/>
            <a:ext cx="2814662" cy="2176460"/>
          </a:xfrm>
          <a:prstGeom prst="rect">
            <a:avLst/>
          </a:prstGeom>
          <a:noFill/>
        </p:spPr>
        <p:txBody>
          <a:bodyPr wrap="square" rtlCol="0" anchor="b">
            <a:noAutofit/>
          </a:bodyPr>
          <a:lstStyle/>
          <a:p>
            <a:r>
              <a:rPr lang="it-IT" altLang="en-US" sz="2600" b="0" dirty="0">
                <a:solidFill>
                  <a:srgbClr val="0F5494"/>
                </a:solidFill>
                <a:latin typeface="+mj-lt"/>
                <a:ea typeface="+mj-ea"/>
                <a:cs typeface="+mj-cs"/>
              </a:rPr>
              <a:t>La lotta contra la povertà </a:t>
            </a:r>
            <a:r>
              <a:rPr lang="it-IT" altLang="en-US" sz="2600" b="0" dirty="0" smtClean="0">
                <a:solidFill>
                  <a:srgbClr val="0F5494"/>
                </a:solidFill>
                <a:latin typeface="+mj-lt"/>
                <a:ea typeface="+mj-ea"/>
                <a:cs typeface="+mj-cs"/>
              </a:rPr>
              <a:t>deve </a:t>
            </a:r>
            <a:r>
              <a:rPr lang="it-IT" altLang="en-US" sz="2600" b="0" dirty="0">
                <a:solidFill>
                  <a:srgbClr val="0F5494"/>
                </a:solidFill>
                <a:latin typeface="+mj-lt"/>
                <a:ea typeface="+mj-ea"/>
                <a:cs typeface="+mj-cs"/>
              </a:rPr>
              <a:t>essere una delle priorità dell'UE</a:t>
            </a:r>
            <a:endParaRPr lang="en-US" sz="2600" b="0" dirty="0">
              <a:solidFill>
                <a:srgbClr val="0F5494"/>
              </a:solidFill>
              <a:latin typeface="+mj-lt"/>
              <a:ea typeface="+mj-ea"/>
              <a:cs typeface="+mj-cs"/>
            </a:endParaRPr>
          </a:p>
        </p:txBody>
      </p:sp>
      <p:sp>
        <p:nvSpPr>
          <p:cNvPr id="22" name="TextBox 21"/>
          <p:cNvSpPr txBox="1"/>
          <p:nvPr/>
        </p:nvSpPr>
        <p:spPr>
          <a:xfrm>
            <a:off x="6074196" y="3140968"/>
            <a:ext cx="3131840" cy="1604005"/>
          </a:xfrm>
          <a:prstGeom prst="rect">
            <a:avLst/>
          </a:prstGeom>
          <a:noFill/>
        </p:spPr>
        <p:txBody>
          <a:bodyPr wrap="square" rtlCol="0" anchor="b">
            <a:noAutofit/>
          </a:bodyPr>
          <a:lstStyle/>
          <a:p>
            <a:r>
              <a:rPr lang="it-IT" altLang="en-US" sz="2600" b="0" dirty="0" smtClean="0">
                <a:solidFill>
                  <a:srgbClr val="0F5494"/>
                </a:solidFill>
                <a:latin typeface="+mj-lt"/>
                <a:ea typeface="+mj-ea"/>
                <a:cs typeface="+mj-cs"/>
              </a:rPr>
              <a:t>L'aiuto </a:t>
            </a:r>
            <a:r>
              <a:rPr lang="it-IT" altLang="en-US" sz="2600" b="0" dirty="0">
                <a:solidFill>
                  <a:srgbClr val="0F5494"/>
                </a:solidFill>
                <a:latin typeface="+mj-lt"/>
                <a:ea typeface="+mj-ea"/>
                <a:cs typeface="+mj-cs"/>
              </a:rPr>
              <a:t>deve </a:t>
            </a:r>
            <a:r>
              <a:rPr lang="it-IT" altLang="en-US" sz="2600" b="0" dirty="0" smtClean="0">
                <a:solidFill>
                  <a:srgbClr val="0F5494"/>
                </a:solidFill>
                <a:latin typeface="+mj-lt"/>
                <a:ea typeface="+mj-ea"/>
                <a:cs typeface="+mj-cs"/>
              </a:rPr>
              <a:t>aumentare </a:t>
            </a:r>
            <a:r>
              <a:rPr lang="it-IT" altLang="en-US" sz="2600" b="0" dirty="0" smtClean="0">
                <a:solidFill>
                  <a:srgbClr val="0F5494"/>
                </a:solidFill>
                <a:latin typeface="+mj-lt"/>
                <a:ea typeface="+mj-ea"/>
                <a:cs typeface="+mj-cs"/>
              </a:rPr>
              <a:t>fino</a:t>
            </a:r>
          </a:p>
          <a:p>
            <a:r>
              <a:rPr lang="it-IT" altLang="en-US" sz="2600" b="0" dirty="0" smtClean="0">
                <a:solidFill>
                  <a:srgbClr val="0F5494"/>
                </a:solidFill>
                <a:latin typeface="+mj-lt"/>
                <a:ea typeface="+mj-ea"/>
                <a:cs typeface="+mj-cs"/>
              </a:rPr>
              <a:t>o </a:t>
            </a:r>
            <a:r>
              <a:rPr lang="it-IT" altLang="en-US" sz="2600" b="0" dirty="0">
                <a:solidFill>
                  <a:srgbClr val="0F5494"/>
                </a:solidFill>
                <a:latin typeface="+mj-lt"/>
                <a:ea typeface="+mj-ea"/>
                <a:cs typeface="+mj-cs"/>
              </a:rPr>
              <a:t>più </a:t>
            </a:r>
            <a:r>
              <a:rPr lang="it-IT" altLang="en-US" sz="2600" b="0" dirty="0" smtClean="0">
                <a:solidFill>
                  <a:srgbClr val="0F5494"/>
                </a:solidFill>
                <a:latin typeface="+mj-lt"/>
                <a:ea typeface="+mj-ea"/>
                <a:cs typeface="+mj-cs"/>
              </a:rPr>
              <a:t>dei  </a:t>
            </a:r>
            <a:r>
              <a:rPr lang="it-IT" altLang="en-US" sz="2600" b="0" dirty="0">
                <a:solidFill>
                  <a:srgbClr val="0F5494"/>
                </a:solidFill>
                <a:latin typeface="+mj-lt"/>
                <a:ea typeface="+mj-ea"/>
                <a:cs typeface="+mj-cs"/>
              </a:rPr>
              <a:t>livelli promessi</a:t>
            </a:r>
            <a:endParaRPr lang="en-GB" altLang="en-US" sz="2600" b="0" dirty="0">
              <a:solidFill>
                <a:srgbClr val="0F5494"/>
              </a:solidFill>
              <a:latin typeface="+mj-lt"/>
              <a:ea typeface="+mj-ea"/>
              <a:cs typeface="+mj-cs"/>
            </a:endParaRPr>
          </a:p>
        </p:txBody>
      </p:sp>
      <p:sp>
        <p:nvSpPr>
          <p:cNvPr id="23" name="Content Placeholder 2"/>
          <p:cNvSpPr txBox="1">
            <a:spLocks/>
          </p:cNvSpPr>
          <p:nvPr/>
        </p:nvSpPr>
        <p:spPr bwMode="auto">
          <a:xfrm>
            <a:off x="6084167" y="4690393"/>
            <a:ext cx="2408908" cy="137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342900" algn="l" rtl="0" eaLnBrk="0" fontAlgn="base" hangingPunct="0">
              <a:spcBef>
                <a:spcPts val="0"/>
              </a:spcBef>
              <a:spcAft>
                <a:spcPct val="0"/>
              </a:spcAft>
              <a:buClr>
                <a:srgbClr val="0F5494"/>
              </a:buClr>
              <a:buSzPct val="120000"/>
              <a:buFont typeface="Arial" pitchFamily="34" charset="0"/>
              <a:buNone/>
              <a:defRPr sz="2400" i="0">
                <a:solidFill>
                  <a:srgbClr val="0F5494"/>
                </a:solidFill>
                <a:latin typeface="+mn-lt"/>
                <a:ea typeface="+mn-ea"/>
                <a:cs typeface="+mn-cs"/>
              </a:defRPr>
            </a:lvl1pPr>
            <a:lvl2pPr marL="720000" indent="-360000" algn="l" rtl="0" eaLnBrk="0" fontAlgn="base" hangingPunct="0">
              <a:spcBef>
                <a:spcPts val="1000"/>
              </a:spcBef>
              <a:spcAft>
                <a:spcPct val="0"/>
              </a:spcAft>
              <a:buClr>
                <a:srgbClr val="009FBA"/>
              </a:buClr>
              <a:buChar char="•"/>
              <a:defRPr sz="2000" b="0">
                <a:solidFill>
                  <a:srgbClr val="666666"/>
                </a:solidFill>
                <a:latin typeface="+mn-lt"/>
              </a:defRPr>
            </a:lvl2pPr>
            <a:lvl3pPr marL="1080000" indent="-360000" algn="l" rtl="0" eaLnBrk="0" fontAlgn="base" hangingPunct="0">
              <a:spcBef>
                <a:spcPts val="800"/>
              </a:spcBef>
              <a:spcAft>
                <a:spcPct val="0"/>
              </a:spcAft>
              <a:buFontTx/>
              <a:buChar char="-"/>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r>
              <a:rPr lang="en-GB" sz="7200" kern="0" dirty="0" smtClean="0">
                <a:solidFill>
                  <a:srgbClr val="E75113"/>
                </a:solidFill>
              </a:rPr>
              <a:t>67</a:t>
            </a:r>
            <a:r>
              <a:rPr lang="en-GB" sz="2800" b="0" kern="0" dirty="0" smtClean="0">
                <a:solidFill>
                  <a:srgbClr val="E75113"/>
                </a:solidFill>
              </a:rPr>
              <a:t>%</a:t>
            </a:r>
          </a:p>
          <a:p>
            <a:endParaRPr lang="fr-BE" sz="2800" b="0" kern="0" dirty="0"/>
          </a:p>
        </p:txBody>
      </p:sp>
    </p:spTree>
    <p:extLst>
      <p:ext uri="{BB962C8B-B14F-4D97-AF65-F5344CB8AC3E}">
        <p14:creationId xmlns:p14="http://schemas.microsoft.com/office/powerpoint/2010/main" val="22961846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107950" y="1339850"/>
            <a:ext cx="8516938" cy="936625"/>
          </a:xfrm>
        </p:spPr>
        <p:txBody>
          <a:bodyPr/>
          <a:lstStyle/>
          <a:p>
            <a:pPr indent="0" eaLnBrk="1" hangingPunct="1"/>
            <a:r>
              <a:rPr lang="en-GB" altLang="en-US" sz="2400" smtClean="0"/>
              <a:t>EU the largest donor in the world</a:t>
            </a:r>
            <a:br>
              <a:rPr lang="en-GB" altLang="en-US" sz="2400" smtClean="0"/>
            </a:br>
            <a:endParaRPr lang="en-GB" altLang="en-US" sz="2400" smtClean="0">
              <a:solidFill>
                <a:srgbClr val="003366"/>
              </a:solidFill>
            </a:endParaRPr>
          </a:p>
        </p:txBody>
      </p:sp>
      <p:sp>
        <p:nvSpPr>
          <p:cNvPr id="10244" name="Rectangle 3"/>
          <p:cNvSpPr>
            <a:spLocks noGrp="1" noChangeArrowheads="1"/>
          </p:cNvSpPr>
          <p:nvPr>
            <p:ph type="body" sz="half" idx="1"/>
          </p:nvPr>
        </p:nvSpPr>
        <p:spPr>
          <a:xfrm>
            <a:off x="539750" y="4337050"/>
            <a:ext cx="4752975" cy="2520950"/>
          </a:xfrm>
        </p:spPr>
        <p:txBody>
          <a:bodyPr/>
          <a:lstStyle/>
          <a:p>
            <a:pPr marL="0" eaLnBrk="1" hangingPunct="1">
              <a:spcBef>
                <a:spcPts val="0"/>
              </a:spcBef>
              <a:buFontTx/>
              <a:buNone/>
              <a:defRPr/>
            </a:pPr>
            <a:r>
              <a:rPr lang="en-GB" sz="2000" b="1" i="0" dirty="0" smtClean="0">
                <a:solidFill>
                  <a:srgbClr val="336699"/>
                </a:solidFill>
              </a:rPr>
              <a:t>Commission on its own:</a:t>
            </a:r>
          </a:p>
          <a:p>
            <a:pPr eaLnBrk="1" hangingPunct="1">
              <a:spcBef>
                <a:spcPts val="0"/>
              </a:spcBef>
              <a:buClr>
                <a:srgbClr val="336699"/>
              </a:buClr>
              <a:buFont typeface="Arial" pitchFamily="34" charset="0"/>
              <a:buChar char="•"/>
              <a:defRPr/>
            </a:pPr>
            <a:r>
              <a:rPr lang="en-GB" sz="2000" b="1" i="0" dirty="0" smtClean="0">
                <a:solidFill>
                  <a:srgbClr val="FF6600"/>
                </a:solidFill>
              </a:rPr>
              <a:t>second largest donor</a:t>
            </a:r>
            <a:r>
              <a:rPr lang="en-GB" sz="2000" b="1" i="0" dirty="0" smtClean="0">
                <a:solidFill>
                  <a:srgbClr val="336699"/>
                </a:solidFill>
              </a:rPr>
              <a:t> of </a:t>
            </a:r>
            <a:r>
              <a:rPr lang="en-GB" sz="2000" b="1" i="0" dirty="0" smtClean="0">
                <a:solidFill>
                  <a:srgbClr val="FF6600"/>
                </a:solidFill>
              </a:rPr>
              <a:t>humanitarian aid </a:t>
            </a:r>
          </a:p>
          <a:p>
            <a:pPr eaLnBrk="1" hangingPunct="1">
              <a:spcBef>
                <a:spcPts val="0"/>
              </a:spcBef>
              <a:buClr>
                <a:srgbClr val="336699"/>
              </a:buClr>
              <a:buFont typeface="Arial" pitchFamily="34" charset="0"/>
              <a:buChar char="•"/>
              <a:defRPr/>
            </a:pPr>
            <a:r>
              <a:rPr lang="en-GB" sz="2000" b="1" i="0" dirty="0" smtClean="0">
                <a:solidFill>
                  <a:srgbClr val="FF6600"/>
                </a:solidFill>
              </a:rPr>
              <a:t>second largest donor </a:t>
            </a:r>
            <a:r>
              <a:rPr lang="en-GB" sz="2000" b="1" i="0" dirty="0" smtClean="0">
                <a:solidFill>
                  <a:srgbClr val="336699"/>
                </a:solidFill>
              </a:rPr>
              <a:t>of </a:t>
            </a:r>
            <a:r>
              <a:rPr lang="en-GB" sz="2000" b="1" i="0" dirty="0" smtClean="0">
                <a:solidFill>
                  <a:srgbClr val="FF6600"/>
                </a:solidFill>
              </a:rPr>
              <a:t>development aid</a:t>
            </a:r>
            <a:endParaRPr lang="en-GB" sz="2000" b="1" i="0" dirty="0" smtClean="0">
              <a:solidFill>
                <a:srgbClr val="003366"/>
              </a:solidFill>
            </a:endParaRPr>
          </a:p>
        </p:txBody>
      </p:sp>
      <p:graphicFrame>
        <p:nvGraphicFramePr>
          <p:cNvPr id="17413" name="Object 4"/>
          <p:cNvGraphicFramePr>
            <a:graphicFrameLocks noGrp="1" noChangeAspect="1"/>
          </p:cNvGraphicFramePr>
          <p:nvPr>
            <p:ph sz="half" idx="2"/>
          </p:nvPr>
        </p:nvGraphicFramePr>
        <p:xfrm>
          <a:off x="5076825" y="3500438"/>
          <a:ext cx="3673475" cy="2771775"/>
        </p:xfrm>
        <a:graphic>
          <a:graphicData uri="http://schemas.openxmlformats.org/presentationml/2006/ole">
            <mc:AlternateContent xmlns:mc="http://schemas.openxmlformats.org/markup-compatibility/2006">
              <mc:Choice xmlns:v="urn:schemas-microsoft-com:vml" Requires="v">
                <p:oleObj spid="_x0000_s1029" name="Chart" r:id="rId4" imgW="5410200" imgH="3857625" progId="Excel.Chart.8">
                  <p:embed/>
                </p:oleObj>
              </mc:Choice>
              <mc:Fallback>
                <p:oleObj name="Chart" r:id="rId4" imgW="5410200" imgH="3857625" progId="Excel.Chart.8">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l="2458" t="2156" r="4083" b="4361"/>
                      <a:stretch>
                        <a:fillRect/>
                      </a:stretch>
                    </p:blipFill>
                    <p:spPr bwMode="auto">
                      <a:xfrm>
                        <a:off x="5076825" y="3500438"/>
                        <a:ext cx="3673475" cy="277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46" name="Rectangle 5"/>
          <p:cNvSpPr>
            <a:spLocks noChangeArrowheads="1"/>
          </p:cNvSpPr>
          <p:nvPr/>
        </p:nvSpPr>
        <p:spPr bwMode="auto">
          <a:xfrm>
            <a:off x="468313" y="2060575"/>
            <a:ext cx="7632700" cy="1325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marL="342900" indent="-342900" eaLnBrk="0" hangingPunct="0">
              <a:buFont typeface="Arial" panose="020B0604020202020204" pitchFamily="34" charset="0"/>
              <a:buChar char="•"/>
              <a:defRPr/>
            </a:pPr>
            <a:r>
              <a:rPr lang="en-GB" sz="2000" dirty="0">
                <a:solidFill>
                  <a:srgbClr val="336699"/>
                </a:solidFill>
                <a:cs typeface="Arial" charset="0"/>
              </a:rPr>
              <a:t>28 Member States and the Commission together responsible for more than </a:t>
            </a:r>
            <a:r>
              <a:rPr lang="en-GB" sz="2000" dirty="0" smtClean="0">
                <a:solidFill>
                  <a:srgbClr val="FF6600"/>
                </a:solidFill>
                <a:cs typeface="Arial" charset="0"/>
              </a:rPr>
              <a:t>52%</a:t>
            </a:r>
            <a:r>
              <a:rPr lang="en-GB" sz="2000" dirty="0" smtClean="0">
                <a:solidFill>
                  <a:srgbClr val="336699"/>
                </a:solidFill>
                <a:cs typeface="Arial" charset="0"/>
              </a:rPr>
              <a:t> </a:t>
            </a:r>
            <a:r>
              <a:rPr lang="en-GB" sz="2000" dirty="0">
                <a:solidFill>
                  <a:srgbClr val="336699"/>
                </a:solidFill>
                <a:cs typeface="Arial" charset="0"/>
              </a:rPr>
              <a:t>of all  </a:t>
            </a:r>
          </a:p>
          <a:p>
            <a:pPr eaLnBrk="0" hangingPunct="0">
              <a:defRPr/>
            </a:pPr>
            <a:r>
              <a:rPr lang="en-GB" sz="2000" dirty="0">
                <a:solidFill>
                  <a:srgbClr val="336699"/>
                </a:solidFill>
                <a:cs typeface="Arial" charset="0"/>
              </a:rPr>
              <a:t>    development </a:t>
            </a:r>
            <a:r>
              <a:rPr lang="en-GB" sz="2000" dirty="0" smtClean="0">
                <a:solidFill>
                  <a:srgbClr val="336699"/>
                </a:solidFill>
                <a:cs typeface="Arial" charset="0"/>
              </a:rPr>
              <a:t>aid (ODA 2013: </a:t>
            </a:r>
            <a:r>
              <a:rPr lang="en-GB" sz="2000" dirty="0" smtClean="0">
                <a:solidFill>
                  <a:srgbClr val="336699"/>
                </a:solidFill>
                <a:latin typeface="Arial"/>
                <a:cs typeface="Arial"/>
              </a:rPr>
              <a:t>€</a:t>
            </a:r>
            <a:r>
              <a:rPr lang="en-GB" sz="2000" dirty="0" smtClean="0">
                <a:solidFill>
                  <a:srgbClr val="336699"/>
                </a:solidFill>
                <a:cs typeface="Arial" charset="0"/>
              </a:rPr>
              <a:t>56.5 billion)</a:t>
            </a:r>
            <a:endParaRPr lang="en-GB" sz="2000" dirty="0">
              <a:solidFill>
                <a:srgbClr val="336699"/>
              </a:solidFill>
              <a:cs typeface="Arial" charset="0"/>
            </a:endParaRPr>
          </a:p>
          <a:p>
            <a:pPr marL="342900" indent="-342900" eaLnBrk="0" hangingPunct="0">
              <a:buFont typeface="Arial" pitchFamily="34" charset="0"/>
              <a:buChar char="•"/>
              <a:defRPr/>
            </a:pPr>
            <a:r>
              <a:rPr lang="en-GB" sz="2000" dirty="0">
                <a:solidFill>
                  <a:srgbClr val="336699"/>
                </a:solidFill>
                <a:cs typeface="Arial" charset="0"/>
              </a:rPr>
              <a:t>to compare: USA provides around 25%</a:t>
            </a:r>
          </a:p>
        </p:txBody>
      </p:sp>
    </p:spTree>
    <p:extLst>
      <p:ext uri="{BB962C8B-B14F-4D97-AF65-F5344CB8AC3E}">
        <p14:creationId xmlns:p14="http://schemas.microsoft.com/office/powerpoint/2010/main" val="39512413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Title 14"/>
          <p:cNvSpPr>
            <a:spLocks noGrp="1"/>
          </p:cNvSpPr>
          <p:nvPr>
            <p:ph type="title"/>
          </p:nvPr>
        </p:nvSpPr>
        <p:spPr>
          <a:xfrm>
            <a:off x="457200" y="1341438"/>
            <a:ext cx="8229600" cy="431800"/>
          </a:xfrm>
        </p:spPr>
        <p:txBody>
          <a:bodyPr/>
          <a:lstStyle/>
          <a:p>
            <a:pPr algn="ctr"/>
            <a:r>
              <a:rPr lang="en-US" altLang="en-US" sz="2400" smtClean="0">
                <a:solidFill>
                  <a:srgbClr val="FF9900"/>
                </a:solidFill>
              </a:rPr>
              <a:t>The external aid budget 2013</a:t>
            </a:r>
          </a:p>
        </p:txBody>
      </p:sp>
      <p:sp>
        <p:nvSpPr>
          <p:cNvPr id="197635" name="Text Placeholder 15"/>
          <p:cNvSpPr>
            <a:spLocks noGrp="1"/>
          </p:cNvSpPr>
          <p:nvPr>
            <p:ph type="body" idx="1"/>
          </p:nvPr>
        </p:nvSpPr>
        <p:spPr>
          <a:xfrm>
            <a:off x="457200" y="1916113"/>
            <a:ext cx="4040188" cy="477837"/>
          </a:xfrm>
        </p:spPr>
        <p:txBody>
          <a:bodyPr/>
          <a:lstStyle/>
          <a:p>
            <a:r>
              <a:rPr lang="en-GB" altLang="en-US" sz="1200" smtClean="0"/>
              <a:t>Percentage of EU budget committed on External Assistance in 2013 – 152,501mE</a:t>
            </a:r>
          </a:p>
        </p:txBody>
      </p:sp>
      <p:sp>
        <p:nvSpPr>
          <p:cNvPr id="197636" name="Content Placeholder 16"/>
          <p:cNvSpPr>
            <a:spLocks noGrp="1"/>
          </p:cNvSpPr>
          <p:nvPr>
            <p:ph sz="half" idx="2"/>
          </p:nvPr>
        </p:nvSpPr>
        <p:spPr/>
        <p:txBody>
          <a:bodyPr/>
          <a:lstStyle/>
          <a:p>
            <a:r>
              <a:rPr lang="en-US" altLang="en-US" smtClean="0"/>
              <a:t>​</a:t>
            </a:r>
            <a:endParaRPr lang="en-GB" altLang="en-US" smtClean="0"/>
          </a:p>
        </p:txBody>
      </p:sp>
      <p:sp>
        <p:nvSpPr>
          <p:cNvPr id="197637" name="Text Placeholder 17"/>
          <p:cNvSpPr>
            <a:spLocks noGrp="1"/>
          </p:cNvSpPr>
          <p:nvPr>
            <p:ph type="body" sz="quarter" idx="3"/>
          </p:nvPr>
        </p:nvSpPr>
        <p:spPr>
          <a:xfrm>
            <a:off x="4645025" y="1916113"/>
            <a:ext cx="4041775" cy="477837"/>
          </a:xfrm>
        </p:spPr>
        <p:txBody>
          <a:bodyPr/>
          <a:lstStyle/>
          <a:p>
            <a:r>
              <a:rPr lang="en-US" altLang="en-US" sz="1200" smtClean="0"/>
              <a:t>Source of funding for External Assistance in 2013 </a:t>
            </a:r>
            <a:endParaRPr lang="en-GB" altLang="en-US" sz="1200" smtClean="0"/>
          </a:p>
        </p:txBody>
      </p:sp>
      <p:graphicFrame>
        <p:nvGraphicFramePr>
          <p:cNvPr id="20" name="Content Placeholder 19"/>
          <p:cNvGraphicFramePr>
            <a:graphicFrameLocks noGrp="1"/>
          </p:cNvGraphicFramePr>
          <p:nvPr>
            <p:ph sz="quarter" idx="4"/>
          </p:nvPr>
        </p:nvGraphicFramePr>
        <p:xfrm>
          <a:off x="4572000" y="2492375"/>
          <a:ext cx="4114800" cy="3529013"/>
        </p:xfrm>
        <a:graphic>
          <a:graphicData uri="http://schemas.openxmlformats.org/drawingml/2006/table">
            <a:tbl>
              <a:tblPr/>
              <a:tblGrid>
                <a:gridCol w="4114800"/>
              </a:tblGrid>
              <a:tr h="3529013">
                <a:tc>
                  <a:txBody>
                    <a:bodyPr/>
                    <a:lstStyle/>
                    <a:p>
                      <a:pPr algn="ctr"/>
                      <a:r>
                        <a:rPr lang="en-US" sz="900" dirty="0" smtClean="0">
                          <a:effectLst/>
                        </a:rPr>
                        <a:t>​</a:t>
                      </a:r>
                      <a:r>
                        <a:rPr lang="en-GB" sz="900" dirty="0" smtClean="0">
                          <a:effectLst/>
                        </a:rPr>
                        <a:t>​</a:t>
                      </a:r>
                      <a:r>
                        <a:rPr lang="en-US" sz="900" dirty="0" smtClean="0">
                          <a:effectLst/>
                        </a:rPr>
                        <a:t>​</a:t>
                      </a:r>
                      <a:endParaRPr lang="en-GB" sz="900" dirty="0">
                        <a:effectLst/>
                      </a:endParaRPr>
                    </a:p>
                  </a:txBody>
                  <a:tcPr marL="45362" marR="45362" marT="22685" marB="22685" anchor="ctr">
                    <a:lnL>
                      <a:noFill/>
                    </a:lnL>
                    <a:lnR>
                      <a:noFill/>
                    </a:lnR>
                    <a:lnT>
                      <a:noFill/>
                    </a:lnT>
                    <a:lnB>
                      <a:noFill/>
                    </a:lnB>
                  </a:tcPr>
                </a:tc>
              </a:tr>
            </a:tbl>
          </a:graphicData>
        </a:graphic>
      </p:graphicFrame>
      <p:pic>
        <p:nvPicPr>
          <p:cNvPr id="197641" name="Picture 11" descr="https://myintracomm.ec.europa.eu/dg/devco/devco-management/PublishingImages/key-figure-ar/table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 y="2568575"/>
            <a:ext cx="4498975" cy="323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7642"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56200" y="2708275"/>
            <a:ext cx="3419475" cy="309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78676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idx="1"/>
          </p:nvPr>
        </p:nvSpPr>
        <p:spPr>
          <a:xfrm>
            <a:off x="395288" y="1628775"/>
            <a:ext cx="8229600" cy="4276725"/>
          </a:xfrm>
        </p:spPr>
        <p:txBody>
          <a:bodyPr/>
          <a:lstStyle/>
          <a:p>
            <a:pPr eaLnBrk="1" hangingPunct="1">
              <a:buFontTx/>
              <a:buNone/>
            </a:pPr>
            <a:r>
              <a:rPr lang="es-CO" altLang="en-US" sz="2800" dirty="0" smtClean="0">
                <a:solidFill>
                  <a:srgbClr val="003366"/>
                </a:solidFill>
              </a:rPr>
              <a:t>	</a:t>
            </a:r>
            <a:r>
              <a:rPr lang="fr-BE" altLang="en-US" sz="2800" dirty="0" smtClean="0">
                <a:solidFill>
                  <a:srgbClr val="003366"/>
                </a:solidFill>
              </a:rPr>
              <a:t>		     	</a:t>
            </a:r>
            <a:endParaRPr lang="fr-BE" altLang="en-US" sz="2800" i="0" dirty="0" smtClean="0">
              <a:solidFill>
                <a:srgbClr val="003366"/>
              </a:solidFill>
            </a:endParaRPr>
          </a:p>
        </p:txBody>
      </p:sp>
      <p:pic>
        <p:nvPicPr>
          <p:cNvPr id="21508"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372224" y="4131771"/>
            <a:ext cx="1656159" cy="110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Rectangle 5"/>
          <p:cNvSpPr>
            <a:spLocks noChangeArrowheads="1"/>
          </p:cNvSpPr>
          <p:nvPr/>
        </p:nvSpPr>
        <p:spPr bwMode="auto">
          <a:xfrm>
            <a:off x="6372225" y="5229225"/>
            <a:ext cx="2203450" cy="617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0" hangingPunct="0"/>
            <a:r>
              <a:rPr lang="en-GB" altLang="en-US" sz="1600" dirty="0" smtClean="0">
                <a:solidFill>
                  <a:srgbClr val="B85C00"/>
                </a:solidFill>
                <a:latin typeface="Arial" charset="0"/>
                <a:cs typeface="Arial" charset="0"/>
              </a:rPr>
              <a:t>Cecilia </a:t>
            </a:r>
            <a:r>
              <a:rPr lang="en-GB" altLang="en-US" sz="1600" dirty="0" err="1" smtClean="0">
                <a:solidFill>
                  <a:srgbClr val="B85C00"/>
                </a:solidFill>
                <a:latin typeface="Arial" charset="0"/>
                <a:cs typeface="Arial" charset="0"/>
              </a:rPr>
              <a:t>Malmström</a:t>
            </a:r>
            <a:endParaRPr lang="en-GB" altLang="en-US" sz="1600" dirty="0">
              <a:solidFill>
                <a:srgbClr val="BE6D25"/>
              </a:solidFill>
              <a:latin typeface="Arial" charset="0"/>
              <a:cs typeface="Arial" charset="0"/>
            </a:endParaRPr>
          </a:p>
          <a:p>
            <a:pPr eaLnBrk="0" hangingPunct="0"/>
            <a:r>
              <a:rPr lang="en-GB" altLang="en-US" sz="1600" dirty="0">
                <a:solidFill>
                  <a:srgbClr val="003366"/>
                </a:solidFill>
                <a:latin typeface="Arial" charset="0"/>
                <a:cs typeface="Arial" charset="0"/>
              </a:rPr>
              <a:t>Trade</a:t>
            </a:r>
            <a:r>
              <a:rPr lang="en-GB" altLang="en-US" sz="1800" dirty="0">
                <a:solidFill>
                  <a:srgbClr val="BE6D25"/>
                </a:solidFill>
                <a:latin typeface="Arial" charset="0"/>
                <a:cs typeface="Arial" charset="0"/>
              </a:rPr>
              <a:t>	</a:t>
            </a:r>
          </a:p>
        </p:txBody>
      </p:sp>
      <p:pic>
        <p:nvPicPr>
          <p:cNvPr id="21510" name="Picture 6">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635896" y="3683311"/>
            <a:ext cx="1512565" cy="1512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1" name="Rectangle 7"/>
          <p:cNvSpPr>
            <a:spLocks noChangeArrowheads="1"/>
          </p:cNvSpPr>
          <p:nvPr/>
        </p:nvSpPr>
        <p:spPr bwMode="auto">
          <a:xfrm>
            <a:off x="3363222" y="5311971"/>
            <a:ext cx="2232025" cy="1079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0" hangingPunct="0">
              <a:spcAft>
                <a:spcPct val="40000"/>
              </a:spcAft>
            </a:pPr>
            <a:r>
              <a:rPr lang="es-CO" altLang="en-US" sz="1600" dirty="0">
                <a:solidFill>
                  <a:srgbClr val="B85C00"/>
                </a:solidFill>
                <a:latin typeface="Arial" charset="0"/>
                <a:cs typeface="Arial" charset="0"/>
              </a:rPr>
              <a:t>Christos </a:t>
            </a:r>
            <a:r>
              <a:rPr lang="es-CO" altLang="en-US" sz="1600" dirty="0" err="1">
                <a:solidFill>
                  <a:srgbClr val="B85C00"/>
                </a:solidFill>
                <a:latin typeface="Arial" charset="0"/>
                <a:cs typeface="Arial" charset="0"/>
              </a:rPr>
              <a:t>Stylianides</a:t>
            </a:r>
            <a:r>
              <a:rPr lang="en-GB" altLang="en-US" sz="1600" dirty="0" smtClean="0">
                <a:solidFill>
                  <a:srgbClr val="000000"/>
                </a:solidFill>
                <a:latin typeface="Arial" charset="0"/>
                <a:cs typeface="Arial" charset="0"/>
              </a:rPr>
              <a:t> </a:t>
            </a:r>
            <a:r>
              <a:rPr lang="en-GB" altLang="en-US" sz="1600" dirty="0" smtClean="0">
                <a:solidFill>
                  <a:srgbClr val="003366"/>
                </a:solidFill>
                <a:latin typeface="Arial" charset="0"/>
                <a:cs typeface="Arial" charset="0"/>
              </a:rPr>
              <a:t>Humanitarian </a:t>
            </a:r>
            <a:r>
              <a:rPr lang="en-GB" altLang="en-US" sz="1600" dirty="0">
                <a:solidFill>
                  <a:srgbClr val="003366"/>
                </a:solidFill>
                <a:latin typeface="Arial" charset="0"/>
                <a:cs typeface="Arial" charset="0"/>
              </a:rPr>
              <a:t>aid and crisis management</a:t>
            </a:r>
          </a:p>
        </p:txBody>
      </p:sp>
      <p:pic>
        <p:nvPicPr>
          <p:cNvPr id="21512" name="Picture 8"/>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54962" y="3912986"/>
            <a:ext cx="1943571" cy="129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3" name="Rectangle 9"/>
          <p:cNvSpPr>
            <a:spLocks noChangeArrowheads="1"/>
          </p:cNvSpPr>
          <p:nvPr/>
        </p:nvSpPr>
        <p:spPr bwMode="auto">
          <a:xfrm>
            <a:off x="611188" y="5300663"/>
            <a:ext cx="2376636" cy="1325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eaLnBrk="0" hangingPunct="0"/>
            <a:r>
              <a:rPr lang="es-CO" altLang="en-US" sz="1600" dirty="0">
                <a:solidFill>
                  <a:srgbClr val="B85C00"/>
                </a:solidFill>
                <a:latin typeface="Arial" charset="0"/>
                <a:cs typeface="Arial" charset="0"/>
              </a:rPr>
              <a:t>Johannes </a:t>
            </a:r>
            <a:r>
              <a:rPr lang="es-CO" altLang="en-US" sz="1600" dirty="0" smtClean="0">
                <a:solidFill>
                  <a:srgbClr val="B85C00"/>
                </a:solidFill>
                <a:latin typeface="Arial" charset="0"/>
                <a:cs typeface="Arial" charset="0"/>
              </a:rPr>
              <a:t>Hahn</a:t>
            </a:r>
            <a:endParaRPr lang="fr-BE" altLang="en-US" sz="1600" dirty="0" smtClean="0">
              <a:solidFill>
                <a:srgbClr val="003366"/>
              </a:solidFill>
              <a:latin typeface="Arial" charset="0"/>
              <a:cs typeface="Arial" charset="0"/>
            </a:endParaRPr>
          </a:p>
          <a:p>
            <a:pPr eaLnBrk="0" hangingPunct="0"/>
            <a:r>
              <a:rPr lang="fr-BE" altLang="en-US" sz="1600" dirty="0" err="1" smtClean="0">
                <a:solidFill>
                  <a:srgbClr val="003366"/>
                </a:solidFill>
                <a:latin typeface="Arial" charset="0"/>
                <a:cs typeface="Arial" charset="0"/>
              </a:rPr>
              <a:t>Neighbourhood</a:t>
            </a:r>
            <a:r>
              <a:rPr lang="fr-BE" altLang="en-US" sz="1600" dirty="0" smtClean="0">
                <a:solidFill>
                  <a:srgbClr val="003366"/>
                </a:solidFill>
                <a:latin typeface="Arial" charset="0"/>
                <a:cs typeface="Arial" charset="0"/>
              </a:rPr>
              <a:t> and </a:t>
            </a:r>
            <a:r>
              <a:rPr lang="fr-BE" altLang="en-US" sz="1600" dirty="0" err="1" smtClean="0">
                <a:solidFill>
                  <a:srgbClr val="003366"/>
                </a:solidFill>
                <a:latin typeface="Arial" charset="0"/>
                <a:cs typeface="Arial" charset="0"/>
              </a:rPr>
              <a:t>Enlargement</a:t>
            </a:r>
            <a:r>
              <a:rPr lang="fr-BE" altLang="en-US" sz="1600" dirty="0" smtClean="0">
                <a:solidFill>
                  <a:srgbClr val="003366"/>
                </a:solidFill>
                <a:latin typeface="Arial" charset="0"/>
                <a:cs typeface="Arial" charset="0"/>
              </a:rPr>
              <a:t> </a:t>
            </a:r>
            <a:r>
              <a:rPr lang="fr-BE" altLang="en-US" sz="1600" dirty="0" err="1" smtClean="0">
                <a:solidFill>
                  <a:srgbClr val="003366"/>
                </a:solidFill>
                <a:latin typeface="Arial" charset="0"/>
                <a:cs typeface="Arial" charset="0"/>
              </a:rPr>
              <a:t>Negotiations</a:t>
            </a:r>
            <a:endParaRPr lang="fr-BE" altLang="en-US" sz="1600" dirty="0">
              <a:solidFill>
                <a:srgbClr val="003366"/>
              </a:solidFill>
              <a:latin typeface="Arial" charset="0"/>
              <a:cs typeface="Arial" charset="0"/>
            </a:endParaRPr>
          </a:p>
          <a:p>
            <a:pPr eaLnBrk="0" hangingPunct="0"/>
            <a:endParaRPr lang="en-GB" altLang="en-US" sz="1600" dirty="0">
              <a:solidFill>
                <a:srgbClr val="003366"/>
              </a:solidFill>
              <a:latin typeface="Arial" charset="0"/>
              <a:cs typeface="Arial" charset="0"/>
            </a:endParaRPr>
          </a:p>
        </p:txBody>
      </p:sp>
      <p:pic>
        <p:nvPicPr>
          <p:cNvPr id="21514" name="Picture 10"/>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685507" y="2106012"/>
            <a:ext cx="1789112" cy="1354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5" name="Rectangle 11"/>
          <p:cNvSpPr>
            <a:spLocks noChangeArrowheads="1"/>
          </p:cNvSpPr>
          <p:nvPr/>
        </p:nvSpPr>
        <p:spPr bwMode="auto">
          <a:xfrm>
            <a:off x="6516688" y="2349500"/>
            <a:ext cx="2089150" cy="1202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0" hangingPunct="0"/>
            <a:r>
              <a:rPr lang="es-CO" altLang="en-US" sz="1800" dirty="0" err="1" smtClean="0">
                <a:solidFill>
                  <a:srgbClr val="B85C00"/>
                </a:solidFill>
                <a:latin typeface="Arial" charset="0"/>
                <a:cs typeface="Arial" charset="0"/>
              </a:rPr>
              <a:t>Neven</a:t>
            </a:r>
            <a:r>
              <a:rPr lang="es-CO" altLang="en-US" sz="1800" dirty="0" smtClean="0">
                <a:solidFill>
                  <a:srgbClr val="B85C00"/>
                </a:solidFill>
                <a:latin typeface="Arial" charset="0"/>
                <a:cs typeface="Arial" charset="0"/>
              </a:rPr>
              <a:t> </a:t>
            </a:r>
            <a:r>
              <a:rPr lang="es-CO" altLang="en-US" sz="1800" dirty="0" err="1" smtClean="0">
                <a:solidFill>
                  <a:srgbClr val="B85C00"/>
                </a:solidFill>
                <a:latin typeface="Arial" charset="0"/>
                <a:cs typeface="Arial" charset="0"/>
              </a:rPr>
              <a:t>Mimica</a:t>
            </a:r>
            <a:r>
              <a:rPr lang="es-CO" altLang="en-US" sz="1800" dirty="0" smtClean="0">
                <a:solidFill>
                  <a:srgbClr val="B85C00"/>
                </a:solidFill>
                <a:latin typeface="Arial" charset="0"/>
                <a:cs typeface="Arial" charset="0"/>
              </a:rPr>
              <a:t> </a:t>
            </a:r>
            <a:r>
              <a:rPr lang="es-CO" altLang="en-US" sz="1800" dirty="0">
                <a:solidFill>
                  <a:srgbClr val="B85C00"/>
                </a:solidFill>
                <a:latin typeface="Arial" charset="0"/>
                <a:cs typeface="Arial" charset="0"/>
              </a:rPr>
              <a:t>	</a:t>
            </a:r>
          </a:p>
          <a:p>
            <a:pPr eaLnBrk="0" hangingPunct="0"/>
            <a:r>
              <a:rPr lang="fr-BE" altLang="en-US" sz="1800" dirty="0" smtClean="0">
                <a:solidFill>
                  <a:srgbClr val="003366"/>
                </a:solidFill>
                <a:latin typeface="Arial" charset="0"/>
                <a:cs typeface="Arial" charset="0"/>
              </a:rPr>
              <a:t>International </a:t>
            </a:r>
            <a:r>
              <a:rPr lang="fr-BE" altLang="en-US" sz="1800" dirty="0" err="1" smtClean="0">
                <a:solidFill>
                  <a:srgbClr val="003366"/>
                </a:solidFill>
                <a:latin typeface="Arial" charset="0"/>
                <a:cs typeface="Arial" charset="0"/>
              </a:rPr>
              <a:t>Cooperation</a:t>
            </a:r>
            <a:r>
              <a:rPr lang="fr-BE" altLang="en-US" sz="1800" dirty="0" smtClean="0">
                <a:solidFill>
                  <a:srgbClr val="003366"/>
                </a:solidFill>
                <a:latin typeface="Arial" charset="0"/>
                <a:cs typeface="Arial" charset="0"/>
              </a:rPr>
              <a:t> and </a:t>
            </a:r>
            <a:r>
              <a:rPr lang="fr-BE" altLang="en-US" sz="1800" dirty="0" err="1" smtClean="0">
                <a:solidFill>
                  <a:srgbClr val="003366"/>
                </a:solidFill>
                <a:latin typeface="Arial" charset="0"/>
                <a:cs typeface="Arial" charset="0"/>
              </a:rPr>
              <a:t>Development</a:t>
            </a:r>
            <a:endParaRPr lang="fr-BE" altLang="en-US" sz="1800" dirty="0">
              <a:solidFill>
                <a:srgbClr val="003366"/>
              </a:solidFill>
              <a:latin typeface="Arial" charset="0"/>
              <a:cs typeface="Arial" charset="0"/>
            </a:endParaRPr>
          </a:p>
        </p:txBody>
      </p:sp>
      <p:sp>
        <p:nvSpPr>
          <p:cNvPr id="21517" name="Rectangle 13"/>
          <p:cNvSpPr>
            <a:spLocks noChangeArrowheads="1"/>
          </p:cNvSpPr>
          <p:nvPr/>
        </p:nvSpPr>
        <p:spPr bwMode="auto">
          <a:xfrm>
            <a:off x="2051050" y="2420938"/>
            <a:ext cx="2447925" cy="894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0" hangingPunct="0"/>
            <a:r>
              <a:rPr lang="en-GB" altLang="en-US" sz="1600" dirty="0">
                <a:solidFill>
                  <a:srgbClr val="B85C00"/>
                </a:solidFill>
                <a:latin typeface="Arial" charset="0"/>
                <a:cs typeface="Arial" charset="0"/>
              </a:rPr>
              <a:t>Federica </a:t>
            </a:r>
            <a:r>
              <a:rPr lang="en-GB" altLang="en-US" sz="1600" dirty="0" err="1">
                <a:solidFill>
                  <a:srgbClr val="B85C00"/>
                </a:solidFill>
                <a:latin typeface="Arial" charset="0"/>
                <a:cs typeface="Arial" charset="0"/>
              </a:rPr>
              <a:t>Mogherini</a:t>
            </a:r>
            <a:endParaRPr lang="en-GB" altLang="en-US" sz="1600" dirty="0">
              <a:solidFill>
                <a:srgbClr val="B85C00"/>
              </a:solidFill>
              <a:latin typeface="Arial" charset="0"/>
              <a:cs typeface="Arial" charset="0"/>
            </a:endParaRPr>
          </a:p>
          <a:p>
            <a:pPr eaLnBrk="0" hangingPunct="0"/>
            <a:r>
              <a:rPr lang="fr-BE" altLang="en-US" sz="1800" dirty="0" smtClean="0">
                <a:solidFill>
                  <a:srgbClr val="003366"/>
                </a:solidFill>
                <a:latin typeface="Arial" charset="0"/>
                <a:cs typeface="Arial" charset="0"/>
              </a:rPr>
              <a:t>High </a:t>
            </a:r>
            <a:r>
              <a:rPr lang="fr-BE" altLang="en-US" sz="1800" dirty="0" err="1">
                <a:solidFill>
                  <a:srgbClr val="003366"/>
                </a:solidFill>
                <a:latin typeface="Arial" charset="0"/>
                <a:cs typeface="Arial" charset="0"/>
              </a:rPr>
              <a:t>Representative</a:t>
            </a:r>
            <a:r>
              <a:rPr lang="fr-BE" altLang="en-US" sz="1800" dirty="0">
                <a:solidFill>
                  <a:srgbClr val="003366"/>
                </a:solidFill>
                <a:latin typeface="Arial" charset="0"/>
                <a:cs typeface="Arial" charset="0"/>
              </a:rPr>
              <a:t> </a:t>
            </a:r>
          </a:p>
          <a:p>
            <a:pPr eaLnBrk="0" hangingPunct="0"/>
            <a:r>
              <a:rPr lang="fr-BE" altLang="en-US" sz="1800" dirty="0">
                <a:solidFill>
                  <a:srgbClr val="003366"/>
                </a:solidFill>
                <a:latin typeface="Arial" charset="0"/>
                <a:cs typeface="Arial" charset="0"/>
              </a:rPr>
              <a:t>/ Vice </a:t>
            </a:r>
            <a:r>
              <a:rPr lang="fr-BE" altLang="en-US" sz="1800" dirty="0" err="1">
                <a:solidFill>
                  <a:srgbClr val="003366"/>
                </a:solidFill>
                <a:latin typeface="Arial" charset="0"/>
                <a:cs typeface="Arial" charset="0"/>
              </a:rPr>
              <a:t>President</a:t>
            </a:r>
            <a:r>
              <a:rPr lang="fr-BE" altLang="en-US" sz="1800" dirty="0">
                <a:solidFill>
                  <a:srgbClr val="003366"/>
                </a:solidFill>
                <a:latin typeface="Arial" charset="0"/>
                <a:cs typeface="Arial" charset="0"/>
              </a:rPr>
              <a:t> EC</a:t>
            </a:r>
            <a:endParaRPr lang="en-GB" altLang="en-US" sz="1800" dirty="0">
              <a:solidFill>
                <a:srgbClr val="003366"/>
              </a:solidFill>
              <a:latin typeface="Arial" charset="0"/>
              <a:cs typeface="Arial" charset="0"/>
            </a:endParaRPr>
          </a:p>
        </p:txBody>
      </p:sp>
      <p:sp>
        <p:nvSpPr>
          <p:cNvPr id="21518" name="Title 1"/>
          <p:cNvSpPr>
            <a:spLocks noGrp="1"/>
          </p:cNvSpPr>
          <p:nvPr>
            <p:ph type="title"/>
          </p:nvPr>
        </p:nvSpPr>
        <p:spPr>
          <a:xfrm>
            <a:off x="387895" y="1202465"/>
            <a:ext cx="8229600" cy="936625"/>
          </a:xfrm>
        </p:spPr>
        <p:txBody>
          <a:bodyPr/>
          <a:lstStyle/>
          <a:p>
            <a:r>
              <a:rPr lang="fr-BE" altLang="en-US" dirty="0" smtClean="0"/>
              <a:t>The </a:t>
            </a:r>
            <a:r>
              <a:rPr lang="fr-BE" altLang="en-US" dirty="0" err="1" smtClean="0"/>
              <a:t>external</a:t>
            </a:r>
            <a:r>
              <a:rPr lang="fr-BE" altLang="en-US" dirty="0" smtClean="0"/>
              <a:t> action </a:t>
            </a:r>
            <a:r>
              <a:rPr lang="fr-BE" altLang="en-US" dirty="0" err="1" smtClean="0"/>
              <a:t>commissioners</a:t>
            </a:r>
            <a:endParaRPr lang="en-GB" altLang="en-US" dirty="0" smtClean="0"/>
          </a:p>
        </p:txBody>
      </p:sp>
      <p:pic>
        <p:nvPicPr>
          <p:cNvPr id="4" name="Imagen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8754" y="2093338"/>
            <a:ext cx="1091703" cy="1622999"/>
          </a:xfrm>
          <a:prstGeom prst="rect">
            <a:avLst/>
          </a:prstGeom>
        </p:spPr>
      </p:pic>
    </p:spTree>
    <p:extLst>
      <p:ext uri="{BB962C8B-B14F-4D97-AF65-F5344CB8AC3E}">
        <p14:creationId xmlns:p14="http://schemas.microsoft.com/office/powerpoint/2010/main" val="27749789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2027" y="1052513"/>
            <a:ext cx="3089122" cy="201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3285" name="Text Box 5"/>
          <p:cNvSpPr txBox="1">
            <a:spLocks noChangeArrowheads="1"/>
          </p:cNvSpPr>
          <p:nvPr/>
        </p:nvSpPr>
        <p:spPr bwMode="auto">
          <a:xfrm>
            <a:off x="192088" y="3589338"/>
            <a:ext cx="4740275" cy="2439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177800" indent="-177800">
              <a:defRPr sz="2400" i="1">
                <a:solidFill>
                  <a:srgbClr val="0F5494"/>
                </a:solidFill>
                <a:latin typeface="Verdana" pitchFamily="34" charset="0"/>
              </a:defRPr>
            </a:lvl1pPr>
            <a:lvl2pPr>
              <a:defRPr sz="2000" b="1">
                <a:solidFill>
                  <a:srgbClr val="0F5494"/>
                </a:solidFill>
                <a:latin typeface="Verdana" pitchFamily="34" charset="0"/>
              </a:defRPr>
            </a:lvl2pPr>
            <a:lvl3pPr>
              <a:defRPr sz="1400">
                <a:solidFill>
                  <a:srgbClr val="0F5494"/>
                </a:solidFill>
                <a:latin typeface="Verdana" pitchFamily="34"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pPr eaLnBrk="0" hangingPunct="0">
              <a:spcAft>
                <a:spcPct val="30000"/>
              </a:spcAft>
              <a:buClr>
                <a:srgbClr val="003366"/>
              </a:buClr>
              <a:buSzPct val="80000"/>
            </a:pPr>
            <a:r>
              <a:rPr lang="en-GB" altLang="en-US" sz="2000" i="0" dirty="0" smtClean="0">
                <a:solidFill>
                  <a:srgbClr val="CC0000"/>
                </a:solidFill>
                <a:cs typeface="Arial" charset="0"/>
              </a:rPr>
              <a:t>Federica </a:t>
            </a:r>
            <a:r>
              <a:rPr lang="en-GB" altLang="en-US" sz="2000" i="0" dirty="0" err="1" smtClean="0">
                <a:solidFill>
                  <a:srgbClr val="CC0000"/>
                </a:solidFill>
                <a:cs typeface="Arial" charset="0"/>
              </a:rPr>
              <a:t>Mogherini</a:t>
            </a:r>
            <a:endParaRPr lang="en-GB" altLang="en-US" sz="2000" i="0" dirty="0">
              <a:solidFill>
                <a:srgbClr val="CC0000"/>
              </a:solidFill>
              <a:cs typeface="Arial" charset="0"/>
            </a:endParaRPr>
          </a:p>
          <a:p>
            <a:pPr eaLnBrk="0" hangingPunct="0">
              <a:spcAft>
                <a:spcPct val="30000"/>
              </a:spcAft>
              <a:buClr>
                <a:srgbClr val="003366"/>
              </a:buClr>
              <a:buSzPct val="80000"/>
              <a:buFontTx/>
              <a:buChar char="•"/>
            </a:pPr>
            <a:r>
              <a:rPr lang="en-GB" altLang="en-US" sz="1600" b="0" i="0" dirty="0">
                <a:cs typeface="Arial" charset="0"/>
              </a:rPr>
              <a:t>High Representative for</a:t>
            </a:r>
            <a:br>
              <a:rPr lang="en-GB" altLang="en-US" sz="1600" b="0" i="0" dirty="0">
                <a:cs typeface="Arial" charset="0"/>
              </a:rPr>
            </a:br>
            <a:r>
              <a:rPr lang="en-GB" altLang="en-US" sz="1600" b="0" i="0" dirty="0">
                <a:cs typeface="Arial" charset="0"/>
              </a:rPr>
              <a:t>foreign affairs &amp; security policy</a:t>
            </a:r>
            <a:br>
              <a:rPr lang="en-GB" altLang="en-US" sz="1600" b="0" i="0" dirty="0">
                <a:cs typeface="Arial" charset="0"/>
              </a:rPr>
            </a:br>
            <a:r>
              <a:rPr lang="en-GB" altLang="en-US" sz="1600" b="0" i="0" dirty="0">
                <a:cs typeface="Arial" charset="0"/>
              </a:rPr>
              <a:t>Vice-President of the COM </a:t>
            </a:r>
          </a:p>
          <a:p>
            <a:pPr eaLnBrk="0" hangingPunct="0">
              <a:spcAft>
                <a:spcPct val="30000"/>
              </a:spcAft>
              <a:buClr>
                <a:srgbClr val="003366"/>
              </a:buClr>
              <a:buSzPct val="80000"/>
              <a:buFontTx/>
              <a:buChar char="•"/>
            </a:pPr>
            <a:r>
              <a:rPr lang="en-GB" altLang="en-US" sz="1600" b="0" i="0" dirty="0">
                <a:cs typeface="Arial" charset="0"/>
              </a:rPr>
              <a:t>Coherent &amp; effective action on the world stage</a:t>
            </a:r>
          </a:p>
          <a:p>
            <a:pPr eaLnBrk="0" hangingPunct="0">
              <a:spcAft>
                <a:spcPct val="30000"/>
              </a:spcAft>
              <a:buClr>
                <a:srgbClr val="003366"/>
              </a:buClr>
              <a:buSzPct val="80000"/>
              <a:buFontTx/>
              <a:buChar char="•"/>
            </a:pPr>
            <a:r>
              <a:rPr lang="en-GB" altLang="en-US" sz="1600" b="0" i="0" dirty="0">
                <a:cs typeface="Arial" charset="0"/>
              </a:rPr>
              <a:t>Chairs the Council of Foreign Ministers</a:t>
            </a:r>
          </a:p>
          <a:p>
            <a:pPr eaLnBrk="0" hangingPunct="0">
              <a:spcAft>
                <a:spcPct val="30000"/>
              </a:spcAft>
              <a:buClr>
                <a:srgbClr val="003366"/>
              </a:buClr>
              <a:buSzPct val="80000"/>
              <a:buFontTx/>
              <a:buChar char="•"/>
            </a:pPr>
            <a:r>
              <a:rPr lang="en-GB" altLang="en-US" sz="1600" b="0" i="0" dirty="0">
                <a:cs typeface="Arial" charset="0"/>
              </a:rPr>
              <a:t>Supported by the EEAS</a:t>
            </a:r>
          </a:p>
        </p:txBody>
      </p:sp>
      <p:pic>
        <p:nvPicPr>
          <p:cNvPr id="22533" name="Picture 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528561" y="981075"/>
            <a:ext cx="1715903"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Rectangle 9"/>
          <p:cNvSpPr>
            <a:spLocks noChangeArrowheads="1"/>
          </p:cNvSpPr>
          <p:nvPr/>
        </p:nvSpPr>
        <p:spPr bwMode="auto">
          <a:xfrm>
            <a:off x="5292725" y="3684588"/>
            <a:ext cx="403225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175"/>
            <a:r>
              <a:rPr lang="en-GB" altLang="en-US" sz="2000" dirty="0" smtClean="0">
                <a:solidFill>
                  <a:srgbClr val="CC0000"/>
                </a:solidFill>
                <a:cs typeface="Arial" charset="0"/>
              </a:rPr>
              <a:t>Linda </a:t>
            </a:r>
            <a:r>
              <a:rPr lang="en-GB" altLang="en-US" sz="2000" dirty="0" err="1" smtClean="0">
                <a:solidFill>
                  <a:srgbClr val="CC0000"/>
                </a:solidFill>
                <a:cs typeface="Arial" charset="0"/>
              </a:rPr>
              <a:t>McAvan</a:t>
            </a:r>
            <a:endParaRPr lang="en-GB" altLang="en-US" sz="2000" dirty="0">
              <a:solidFill>
                <a:srgbClr val="CC0000"/>
              </a:solidFill>
              <a:cs typeface="Arial" charset="0"/>
            </a:endParaRPr>
          </a:p>
          <a:p>
            <a:pPr marL="3175">
              <a:buFontTx/>
              <a:buChar char="•"/>
            </a:pPr>
            <a:r>
              <a:rPr lang="en-GB" altLang="en-US" sz="2000" b="0" dirty="0">
                <a:solidFill>
                  <a:srgbClr val="0F5494"/>
                </a:solidFill>
                <a:cs typeface="Arial" charset="0"/>
              </a:rPr>
              <a:t> Chair of the Development </a:t>
            </a:r>
          </a:p>
          <a:p>
            <a:pPr marL="3175"/>
            <a:r>
              <a:rPr lang="en-GB" altLang="en-US" sz="2000" b="0" dirty="0">
                <a:solidFill>
                  <a:srgbClr val="0F5494"/>
                </a:solidFill>
                <a:cs typeface="Arial" charset="0"/>
              </a:rPr>
              <a:t>  </a:t>
            </a:r>
            <a:r>
              <a:rPr lang="en-GB" altLang="en-US" sz="2000" b="0" dirty="0" smtClean="0">
                <a:solidFill>
                  <a:srgbClr val="0F5494"/>
                </a:solidFill>
                <a:cs typeface="Arial" charset="0"/>
              </a:rPr>
              <a:t>Committee:</a:t>
            </a:r>
          </a:p>
          <a:p>
            <a:pPr marL="3175"/>
            <a:endParaRPr lang="en-GB" altLang="en-US" sz="1600" b="0" dirty="0">
              <a:solidFill>
                <a:srgbClr val="0F5494"/>
              </a:solidFill>
              <a:cs typeface="Arial" pitchFamily="34" charset="0"/>
            </a:endParaRPr>
          </a:p>
          <a:p>
            <a:pPr marL="288925" indent="-285750">
              <a:buFont typeface="Arial" panose="020B0604020202020204" pitchFamily="34" charset="0"/>
              <a:buChar char="•"/>
            </a:pPr>
            <a:r>
              <a:rPr lang="fr-BE" altLang="en-US" sz="1600" b="0" dirty="0" err="1" smtClean="0">
                <a:solidFill>
                  <a:srgbClr val="003399"/>
                </a:solidFill>
                <a:cs typeface="Arial" pitchFamily="34" charset="0"/>
              </a:rPr>
              <a:t>Decision</a:t>
            </a:r>
            <a:r>
              <a:rPr lang="fr-BE" altLang="en-US" sz="1600" b="0" dirty="0" smtClean="0">
                <a:solidFill>
                  <a:srgbClr val="003399"/>
                </a:solidFill>
                <a:cs typeface="Arial" pitchFamily="34" charset="0"/>
              </a:rPr>
              <a:t> on and </a:t>
            </a:r>
            <a:r>
              <a:rPr lang="fr-BE" altLang="en-US" sz="1600" b="0" dirty="0" err="1" smtClean="0">
                <a:solidFill>
                  <a:srgbClr val="003399"/>
                </a:solidFill>
                <a:cs typeface="Arial" pitchFamily="34" charset="0"/>
              </a:rPr>
              <a:t>scutiny</a:t>
            </a:r>
            <a:r>
              <a:rPr lang="fr-BE" altLang="en-US" sz="1600" b="0" dirty="0" smtClean="0">
                <a:solidFill>
                  <a:srgbClr val="003399"/>
                </a:solidFill>
                <a:cs typeface="Arial" pitchFamily="34" charset="0"/>
              </a:rPr>
              <a:t> of </a:t>
            </a:r>
            <a:r>
              <a:rPr lang="fr-BE" altLang="en-US" sz="1600" b="0" dirty="0">
                <a:solidFill>
                  <a:srgbClr val="003399"/>
                </a:solidFill>
                <a:cs typeface="Arial" pitchFamily="34" charset="0"/>
              </a:rPr>
              <a:t>budget for EU </a:t>
            </a:r>
            <a:r>
              <a:rPr lang="fr-BE" altLang="en-US" sz="1600" b="0" dirty="0" err="1">
                <a:solidFill>
                  <a:srgbClr val="003399"/>
                </a:solidFill>
                <a:cs typeface="Arial" pitchFamily="34" charset="0"/>
              </a:rPr>
              <a:t>aid</a:t>
            </a:r>
            <a:r>
              <a:rPr lang="fr-BE" altLang="en-US" sz="1600" b="0" dirty="0">
                <a:solidFill>
                  <a:srgbClr val="003399"/>
                </a:solidFill>
                <a:cs typeface="Arial" pitchFamily="34" charset="0"/>
              </a:rPr>
              <a:t> </a:t>
            </a:r>
            <a:r>
              <a:rPr lang="fr-BE" altLang="en-US" sz="1600" b="0" dirty="0" err="1" smtClean="0">
                <a:solidFill>
                  <a:srgbClr val="003399"/>
                </a:solidFill>
                <a:cs typeface="Arial" pitchFamily="34" charset="0"/>
              </a:rPr>
              <a:t>spending</a:t>
            </a:r>
            <a:endParaRPr lang="fr-BE" altLang="en-US" sz="1600" b="0" dirty="0" smtClean="0">
              <a:solidFill>
                <a:srgbClr val="003399"/>
              </a:solidFill>
              <a:cs typeface="Arial" pitchFamily="34" charset="0"/>
            </a:endParaRPr>
          </a:p>
          <a:p>
            <a:pPr marL="288925" indent="-285750">
              <a:buFont typeface="Arial" panose="020B0604020202020204" pitchFamily="34" charset="0"/>
              <a:buChar char="•"/>
            </a:pPr>
            <a:r>
              <a:rPr lang="fr-BE" altLang="en-US" sz="1600" b="0" dirty="0" smtClean="0">
                <a:solidFill>
                  <a:srgbClr val="003399"/>
                </a:solidFill>
                <a:cs typeface="Arial" pitchFamily="34" charset="0"/>
              </a:rPr>
              <a:t>Law </a:t>
            </a:r>
            <a:r>
              <a:rPr lang="fr-BE" altLang="en-US" sz="1600" b="0" dirty="0" err="1" smtClean="0">
                <a:solidFill>
                  <a:srgbClr val="003399"/>
                </a:solidFill>
                <a:cs typeface="Arial" pitchFamily="34" charset="0"/>
              </a:rPr>
              <a:t>making</a:t>
            </a:r>
            <a:r>
              <a:rPr lang="fr-BE" altLang="en-US" sz="1600" b="0" dirty="0" smtClean="0">
                <a:solidFill>
                  <a:srgbClr val="003399"/>
                </a:solidFill>
                <a:cs typeface="Arial" pitchFamily="34" charset="0"/>
              </a:rPr>
              <a:t> </a:t>
            </a:r>
            <a:r>
              <a:rPr lang="fr-BE" altLang="en-US" sz="1600" b="0" dirty="0" err="1" smtClean="0">
                <a:solidFill>
                  <a:srgbClr val="003399"/>
                </a:solidFill>
                <a:cs typeface="Arial" pitchFamily="34" charset="0"/>
              </a:rPr>
              <a:t>framing</a:t>
            </a:r>
            <a:r>
              <a:rPr lang="fr-BE" altLang="en-US" sz="1600" b="0" dirty="0" smtClean="0">
                <a:solidFill>
                  <a:srgbClr val="003399"/>
                </a:solidFill>
                <a:cs typeface="Arial" pitchFamily="34" charset="0"/>
              </a:rPr>
              <a:t> </a:t>
            </a:r>
            <a:r>
              <a:rPr lang="fr-BE" altLang="en-US" sz="1600" b="0" dirty="0">
                <a:solidFill>
                  <a:srgbClr val="003399"/>
                </a:solidFill>
                <a:cs typeface="Arial" pitchFamily="34" charset="0"/>
              </a:rPr>
              <a:t>EU </a:t>
            </a:r>
            <a:r>
              <a:rPr lang="fr-BE" altLang="en-US" sz="1600" b="0" dirty="0" err="1">
                <a:solidFill>
                  <a:srgbClr val="003399"/>
                </a:solidFill>
                <a:cs typeface="Arial" pitchFamily="34" charset="0"/>
              </a:rPr>
              <a:t>development</a:t>
            </a:r>
            <a:r>
              <a:rPr lang="fr-BE" altLang="en-US" sz="1600" b="0" dirty="0">
                <a:solidFill>
                  <a:srgbClr val="003399"/>
                </a:solidFill>
                <a:cs typeface="Arial" pitchFamily="34" charset="0"/>
              </a:rPr>
              <a:t> </a:t>
            </a:r>
            <a:r>
              <a:rPr lang="fr-BE" altLang="en-US" sz="1600" b="0" dirty="0" err="1" smtClean="0">
                <a:solidFill>
                  <a:srgbClr val="003399"/>
                </a:solidFill>
                <a:cs typeface="Arial" pitchFamily="34" charset="0"/>
              </a:rPr>
              <a:t>aid</a:t>
            </a:r>
            <a:endParaRPr lang="fr-BE" altLang="en-US" sz="1600" b="0" dirty="0" smtClean="0">
              <a:solidFill>
                <a:srgbClr val="003399"/>
              </a:solidFill>
              <a:cs typeface="Arial" pitchFamily="34" charset="0"/>
            </a:endParaRPr>
          </a:p>
          <a:p>
            <a:pPr marL="288925" indent="-285750">
              <a:buFont typeface="Arial" panose="020B0604020202020204" pitchFamily="34" charset="0"/>
              <a:buChar char="•"/>
            </a:pPr>
            <a:r>
              <a:rPr lang="fr-BE" altLang="en-US" sz="1600" b="0" dirty="0" err="1" smtClean="0">
                <a:solidFill>
                  <a:srgbClr val="003399"/>
                </a:solidFill>
                <a:cs typeface="Arial" pitchFamily="34" charset="0"/>
              </a:rPr>
              <a:t>Closely</a:t>
            </a:r>
            <a:r>
              <a:rPr lang="fr-BE" altLang="en-US" sz="1600" b="0" dirty="0" smtClean="0">
                <a:solidFill>
                  <a:srgbClr val="003399"/>
                </a:solidFill>
                <a:cs typeface="Arial" pitchFamily="34" charset="0"/>
              </a:rPr>
              <a:t> </a:t>
            </a:r>
            <a:r>
              <a:rPr lang="fr-BE" altLang="en-US" sz="1600" b="0" dirty="0" err="1">
                <a:solidFill>
                  <a:srgbClr val="003399"/>
                </a:solidFill>
                <a:cs typeface="Arial" pitchFamily="34" charset="0"/>
              </a:rPr>
              <a:t>watching</a:t>
            </a:r>
            <a:r>
              <a:rPr lang="fr-BE" altLang="en-US" sz="1600" b="0" dirty="0">
                <a:solidFill>
                  <a:srgbClr val="003399"/>
                </a:solidFill>
                <a:cs typeface="Arial" pitchFamily="34" charset="0"/>
              </a:rPr>
              <a:t> solutions and </a:t>
            </a:r>
            <a:r>
              <a:rPr lang="fr-BE" altLang="en-US" sz="1600" b="0" dirty="0" err="1">
                <a:solidFill>
                  <a:srgbClr val="003399"/>
                </a:solidFill>
                <a:cs typeface="Arial" pitchFamily="34" charset="0"/>
              </a:rPr>
              <a:t>needs</a:t>
            </a:r>
            <a:r>
              <a:rPr lang="fr-BE" altLang="en-US" sz="1600" b="0" dirty="0">
                <a:solidFill>
                  <a:srgbClr val="003399"/>
                </a:solidFill>
                <a:cs typeface="Arial" pitchFamily="34" charset="0"/>
              </a:rPr>
              <a:t> on the </a:t>
            </a:r>
            <a:r>
              <a:rPr lang="fr-BE" altLang="en-US" sz="1600" b="0" dirty="0" err="1">
                <a:solidFill>
                  <a:srgbClr val="003399"/>
                </a:solidFill>
                <a:cs typeface="Arial" pitchFamily="34" charset="0"/>
              </a:rPr>
              <a:t>ground</a:t>
            </a:r>
            <a:r>
              <a:rPr lang="fr-BE" altLang="en-US" sz="1600" b="0" dirty="0">
                <a:solidFill>
                  <a:srgbClr val="003399"/>
                </a:solidFill>
                <a:cs typeface="Arial" pitchFamily="34" charset="0"/>
              </a:rPr>
              <a:t>.</a:t>
            </a:r>
            <a:endParaRPr lang="en-GB" altLang="en-US" sz="1600" b="0" dirty="0">
              <a:solidFill>
                <a:srgbClr val="003399"/>
              </a:solidFill>
              <a:cs typeface="Arial" pitchFamily="34" charset="0"/>
            </a:endParaRPr>
          </a:p>
          <a:p>
            <a:pPr marL="3175"/>
            <a:endParaRPr lang="en-GB" altLang="en-US" sz="2000" b="0" dirty="0">
              <a:solidFill>
                <a:srgbClr val="0F5494"/>
              </a:solidFill>
              <a:cs typeface="Arial" charset="0"/>
            </a:endParaRPr>
          </a:p>
        </p:txBody>
      </p:sp>
      <p:pic>
        <p:nvPicPr>
          <p:cNvPr id="22535" name="Picture 10" descr="EEAS - 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050" y="2565400"/>
            <a:ext cx="228600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6" name="Picture 11" descr="E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64388" y="2565400"/>
            <a:ext cx="1681162" cy="111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3796871"/>
      </p:ext>
    </p:extLst>
  </p:cSld>
  <p:clrMapOvr>
    <a:masterClrMapping/>
  </p:clrMapOvr>
  <p:transition>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32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328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5" name="Rectangle 2"/>
          <p:cNvSpPr>
            <a:spLocks noGrp="1" noChangeArrowheads="1"/>
          </p:cNvSpPr>
          <p:nvPr>
            <p:ph type="title" idx="4294967295"/>
          </p:nvPr>
        </p:nvSpPr>
        <p:spPr>
          <a:xfrm>
            <a:off x="-1620838" y="981075"/>
            <a:ext cx="10764838" cy="1255713"/>
          </a:xfrm>
        </p:spPr>
        <p:txBody>
          <a:bodyPr anchorCtr="1"/>
          <a:lstStyle/>
          <a:p>
            <a:pPr marL="0"/>
            <a:r>
              <a:rPr lang="en-GB" altLang="en-US" sz="2400" smtClean="0">
                <a:cs typeface="Arial" charset="0"/>
              </a:rPr>
              <a:t>Development cooperation: </a:t>
            </a:r>
            <a:br>
              <a:rPr lang="en-GB" altLang="en-US" sz="2400" smtClean="0">
                <a:cs typeface="Arial" charset="0"/>
              </a:rPr>
            </a:br>
            <a:r>
              <a:rPr lang="en-GB" altLang="en-US" sz="2400" smtClean="0">
                <a:solidFill>
                  <a:srgbClr val="B85C00"/>
                </a:solidFill>
                <a:cs typeface="Arial" charset="0"/>
              </a:rPr>
              <a:t>Actors inside the Commission</a:t>
            </a:r>
            <a:r>
              <a:rPr lang="en-GB" altLang="en-US" sz="2400" smtClean="0">
                <a:solidFill>
                  <a:srgbClr val="B85C00"/>
                </a:solidFill>
                <a:cs typeface="Times New Roman" pitchFamily="18" charset="0"/>
              </a:rPr>
              <a:t> + the EEAS</a:t>
            </a:r>
            <a:endParaRPr lang="en-US" altLang="en-US" sz="2400" smtClean="0">
              <a:solidFill>
                <a:srgbClr val="B85C00"/>
              </a:solidFill>
              <a:cs typeface="Times New Roman" pitchFamily="18" charset="0"/>
            </a:endParaRPr>
          </a:p>
        </p:txBody>
      </p:sp>
      <p:sp>
        <p:nvSpPr>
          <p:cNvPr id="286723" name="Rectangle 3"/>
          <p:cNvSpPr>
            <a:spLocks noGrp="1" noChangeArrowheads="1"/>
          </p:cNvSpPr>
          <p:nvPr>
            <p:ph type="body" idx="4294967295"/>
          </p:nvPr>
        </p:nvSpPr>
        <p:spPr>
          <a:xfrm>
            <a:off x="250825" y="2060575"/>
            <a:ext cx="8675688" cy="4608513"/>
          </a:xfrm>
          <a:ln>
            <a:solidFill>
              <a:srgbClr val="003366"/>
            </a:solidFill>
            <a:miter lim="800000"/>
            <a:headEnd/>
            <a:tailEnd/>
          </a:ln>
        </p:spPr>
        <p:txBody>
          <a:bodyPr/>
          <a:lstStyle/>
          <a:p>
            <a:pPr marL="0" indent="0">
              <a:spcAft>
                <a:spcPct val="20000"/>
              </a:spcAft>
              <a:buClr>
                <a:srgbClr val="003366"/>
              </a:buClr>
              <a:buFont typeface="Wingdings" pitchFamily="2" charset="2"/>
              <a:buNone/>
            </a:pPr>
            <a:r>
              <a:rPr lang="en-GB" altLang="en-US" sz="2000" b="1" i="0" dirty="0" smtClean="0">
                <a:cs typeface="Arial" charset="0"/>
              </a:rPr>
              <a:t>Commission:</a:t>
            </a:r>
            <a:r>
              <a:rPr lang="en-GB" altLang="en-US" sz="2000" b="1" i="0" dirty="0" smtClean="0">
                <a:solidFill>
                  <a:srgbClr val="003366"/>
                </a:solidFill>
                <a:cs typeface="Arial" charset="0"/>
              </a:rPr>
              <a:t>  </a:t>
            </a:r>
          </a:p>
          <a:p>
            <a:pPr marL="0" indent="0">
              <a:spcAft>
                <a:spcPct val="20000"/>
              </a:spcAft>
              <a:buClr>
                <a:srgbClr val="003366"/>
              </a:buClr>
              <a:buFont typeface="Wingdings" pitchFamily="2" charset="2"/>
              <a:buChar char="Ø"/>
            </a:pPr>
            <a:r>
              <a:rPr lang="en-GB" altLang="en-US" sz="2000" b="1" i="0" dirty="0" err="1" smtClean="0">
                <a:solidFill>
                  <a:srgbClr val="B85C00"/>
                </a:solidFill>
                <a:cs typeface="Arial" charset="0"/>
              </a:rPr>
              <a:t>EuropeAid</a:t>
            </a:r>
            <a:r>
              <a:rPr lang="en-GB" altLang="en-US" sz="2000" b="1" i="0" dirty="0" smtClean="0">
                <a:solidFill>
                  <a:srgbClr val="B85C00"/>
                </a:solidFill>
                <a:cs typeface="Arial" charset="0"/>
              </a:rPr>
              <a:t> International Cooperation &amp; Development DG</a:t>
            </a:r>
            <a:r>
              <a:rPr lang="en-GB" altLang="en-US" sz="2000" i="0" dirty="0" smtClean="0">
                <a:solidFill>
                  <a:srgbClr val="003366"/>
                </a:solidFill>
                <a:cs typeface="Arial" charset="0"/>
              </a:rPr>
              <a:t> </a:t>
            </a:r>
            <a:r>
              <a:rPr lang="en-GB" altLang="en-US" sz="2000" i="0" dirty="0" smtClean="0">
                <a:cs typeface="Arial" charset="0"/>
              </a:rPr>
              <a:t>responsible for designing development policy and delivering aid throughout the world </a:t>
            </a:r>
          </a:p>
          <a:p>
            <a:pPr marL="0" indent="0">
              <a:spcAft>
                <a:spcPct val="20000"/>
              </a:spcAft>
              <a:buClr>
                <a:srgbClr val="003366"/>
              </a:buClr>
              <a:buFont typeface="Wingdings" pitchFamily="2" charset="2"/>
              <a:buChar char="Ø"/>
            </a:pPr>
            <a:r>
              <a:rPr lang="en-GB" altLang="en-US" sz="2000" b="1" i="0" dirty="0" smtClean="0">
                <a:solidFill>
                  <a:srgbClr val="B85C00"/>
                </a:solidFill>
                <a:cs typeface="Arial" charset="0"/>
              </a:rPr>
              <a:t>DG NEAR </a:t>
            </a:r>
            <a:r>
              <a:rPr lang="en-GB" altLang="en-US" sz="2000" i="0" dirty="0" smtClean="0">
                <a:cs typeface="Arial" charset="0"/>
              </a:rPr>
              <a:t>responsible for  designing of </a:t>
            </a:r>
            <a:r>
              <a:rPr lang="en-GB" sz="2000" i="0" dirty="0"/>
              <a:t>Neighbourhood</a:t>
            </a:r>
            <a:r>
              <a:rPr lang="en-GB" sz="2000" b="1" dirty="0"/>
              <a:t> </a:t>
            </a:r>
            <a:r>
              <a:rPr lang="en-GB" sz="2000" i="0" dirty="0" smtClean="0"/>
              <a:t>and </a:t>
            </a:r>
            <a:r>
              <a:rPr lang="en-GB" altLang="en-US" sz="2000" i="0" dirty="0" smtClean="0">
                <a:cs typeface="Arial" charset="0"/>
              </a:rPr>
              <a:t>Enlargement policies</a:t>
            </a:r>
          </a:p>
          <a:p>
            <a:pPr marL="0" indent="0">
              <a:spcAft>
                <a:spcPct val="20000"/>
              </a:spcAft>
              <a:buClr>
                <a:srgbClr val="003366"/>
              </a:buClr>
              <a:buFont typeface="Wingdings" pitchFamily="2" charset="2"/>
              <a:buChar char="Ø"/>
            </a:pPr>
            <a:r>
              <a:rPr lang="en-GB" altLang="en-US" sz="2000" i="0" dirty="0" smtClean="0">
                <a:solidFill>
                  <a:srgbClr val="003366"/>
                </a:solidFill>
                <a:cs typeface="Arial" charset="0"/>
              </a:rPr>
              <a:t> </a:t>
            </a:r>
            <a:r>
              <a:rPr lang="en-GB" altLang="en-US" sz="2000" b="1" i="0" dirty="0" smtClean="0">
                <a:solidFill>
                  <a:srgbClr val="B85C00"/>
                </a:solidFill>
                <a:cs typeface="Arial" charset="0"/>
              </a:rPr>
              <a:t>DG Humanitarian Aid and Civil Protection (ECHO)</a:t>
            </a:r>
            <a:r>
              <a:rPr lang="en-GB" altLang="en-US" sz="2000" i="0" dirty="0" smtClean="0">
                <a:solidFill>
                  <a:srgbClr val="003366"/>
                </a:solidFill>
                <a:cs typeface="Arial" charset="0"/>
              </a:rPr>
              <a:t> </a:t>
            </a:r>
            <a:r>
              <a:rPr lang="en-GB" altLang="en-US" sz="2000" i="0" dirty="0" smtClean="0">
                <a:cs typeface="Arial" charset="0"/>
              </a:rPr>
              <a:t>responsible for humanitarian aid civil protection </a:t>
            </a:r>
          </a:p>
          <a:p>
            <a:pPr marL="0" indent="0">
              <a:spcAft>
                <a:spcPct val="20000"/>
              </a:spcAft>
              <a:buClr>
                <a:srgbClr val="003366"/>
              </a:buClr>
              <a:buFont typeface="Wingdings" pitchFamily="2" charset="2"/>
              <a:buNone/>
            </a:pPr>
            <a:r>
              <a:rPr lang="fr-BE" altLang="en-US" sz="2000" b="1" i="0" dirty="0" smtClean="0">
                <a:cs typeface="Arial" charset="0"/>
              </a:rPr>
              <a:t>EEAS:</a:t>
            </a:r>
            <a:r>
              <a:rPr lang="fr-BE" altLang="en-US" sz="2000" b="1" i="0" dirty="0" smtClean="0">
                <a:solidFill>
                  <a:srgbClr val="003366"/>
                </a:solidFill>
              </a:rPr>
              <a:t> </a:t>
            </a:r>
          </a:p>
          <a:p>
            <a:pPr marL="0" indent="0">
              <a:spcAft>
                <a:spcPct val="20000"/>
              </a:spcAft>
              <a:buClr>
                <a:srgbClr val="003366"/>
              </a:buClr>
              <a:buFont typeface="Wingdings" pitchFamily="2" charset="2"/>
              <a:buChar char="Ø"/>
            </a:pPr>
            <a:r>
              <a:rPr lang="en-GB" altLang="en-US" sz="2000" b="1" i="0" dirty="0" smtClean="0">
                <a:solidFill>
                  <a:srgbClr val="B85C00"/>
                </a:solidFill>
              </a:rPr>
              <a:t>European External Action Service </a:t>
            </a:r>
            <a:r>
              <a:rPr lang="en-GB" altLang="en-US" sz="2000" i="0" dirty="0" smtClean="0">
                <a:cs typeface="Arial" charset="0"/>
              </a:rPr>
              <a:t>is aimed at making the EU's external action more coherent and efficient, thereby increasing the EU's influence in the world </a:t>
            </a:r>
          </a:p>
          <a:p>
            <a:pPr marL="0" indent="0">
              <a:spcAft>
                <a:spcPct val="20000"/>
              </a:spcAft>
              <a:buClr>
                <a:srgbClr val="003366"/>
              </a:buClr>
              <a:buFont typeface="Wingdings" pitchFamily="2" charset="2"/>
              <a:buNone/>
            </a:pPr>
            <a:endParaRPr lang="en-US" altLang="en-US" sz="2000" i="0" dirty="0" smtClean="0">
              <a:cs typeface="Arial" charset="0"/>
            </a:endParaRPr>
          </a:p>
        </p:txBody>
      </p:sp>
      <p:sp>
        <p:nvSpPr>
          <p:cNvPr id="23557" name="Rectangle 4"/>
          <p:cNvSpPr>
            <a:spLocks noChangeArrowheads="1"/>
          </p:cNvSpPr>
          <p:nvPr/>
        </p:nvSpPr>
        <p:spPr bwMode="auto">
          <a:xfrm>
            <a:off x="457200" y="342900"/>
            <a:ext cx="34258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p>
            <a:pPr algn="ctr"/>
            <a:endParaRPr lang="en-US" altLang="en-US" sz="1600" i="1">
              <a:solidFill>
                <a:srgbClr val="808080"/>
              </a:solidFill>
              <a:cs typeface="Arial" charset="0"/>
            </a:endParaRPr>
          </a:p>
        </p:txBody>
      </p:sp>
    </p:spTree>
    <p:extLst>
      <p:ext uri="{BB962C8B-B14F-4D97-AF65-F5344CB8AC3E}">
        <p14:creationId xmlns:p14="http://schemas.microsoft.com/office/powerpoint/2010/main" val="27813190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1000"/>
                                  </p:stCondLst>
                                  <p:childTnLst>
                                    <p:set>
                                      <p:cBhvr>
                                        <p:cTn id="6" dur="1" fill="hold">
                                          <p:stCondLst>
                                            <p:cond delay="0"/>
                                          </p:stCondLst>
                                        </p:cTn>
                                        <p:tgtEl>
                                          <p:spTgt spid="286723">
                                            <p:txEl>
                                              <p:pRg st="0" end="0"/>
                                            </p:txEl>
                                          </p:spTgt>
                                        </p:tgtEl>
                                        <p:attrNameLst>
                                          <p:attrName>style.visibility</p:attrName>
                                        </p:attrNameLst>
                                      </p:cBhvr>
                                      <p:to>
                                        <p:strVal val="visible"/>
                                      </p:to>
                                    </p:set>
                                    <p:animEffect transition="in" filter="dissolve">
                                      <p:cBhvr>
                                        <p:cTn id="7" dur="500"/>
                                        <p:tgtEl>
                                          <p:spTgt spid="286723">
                                            <p:txEl>
                                              <p:pRg st="0" end="0"/>
                                            </p:txEl>
                                          </p:spTgt>
                                        </p:tgtEl>
                                      </p:cBhvr>
                                    </p:animEffect>
                                  </p:childTnLst>
                                </p:cTn>
                              </p:par>
                            </p:childTnLst>
                          </p:cTn>
                        </p:par>
                        <p:par>
                          <p:cTn id="8" fill="hold" nodeType="afterGroup">
                            <p:stCondLst>
                              <p:cond delay="1500"/>
                            </p:stCondLst>
                            <p:childTnLst>
                              <p:par>
                                <p:cTn id="9" presetID="9" presetClass="entr" presetSubtype="0" fill="hold" grpId="0" nodeType="afterEffect">
                                  <p:stCondLst>
                                    <p:cond delay="1000"/>
                                  </p:stCondLst>
                                  <p:childTnLst>
                                    <p:set>
                                      <p:cBhvr>
                                        <p:cTn id="10" dur="1" fill="hold">
                                          <p:stCondLst>
                                            <p:cond delay="0"/>
                                          </p:stCondLst>
                                        </p:cTn>
                                        <p:tgtEl>
                                          <p:spTgt spid="286723">
                                            <p:txEl>
                                              <p:pRg st="1" end="1"/>
                                            </p:txEl>
                                          </p:spTgt>
                                        </p:tgtEl>
                                        <p:attrNameLst>
                                          <p:attrName>style.visibility</p:attrName>
                                        </p:attrNameLst>
                                      </p:cBhvr>
                                      <p:to>
                                        <p:strVal val="visible"/>
                                      </p:to>
                                    </p:set>
                                    <p:animEffect transition="in" filter="dissolve">
                                      <p:cBhvr>
                                        <p:cTn id="11" dur="500"/>
                                        <p:tgtEl>
                                          <p:spTgt spid="286723">
                                            <p:txEl>
                                              <p:pRg st="1" end="1"/>
                                            </p:txEl>
                                          </p:spTgt>
                                        </p:tgtEl>
                                      </p:cBhvr>
                                    </p:animEffect>
                                  </p:childTnLst>
                                </p:cTn>
                              </p:par>
                            </p:childTnLst>
                          </p:cTn>
                        </p:par>
                        <p:par>
                          <p:cTn id="12" fill="hold" nodeType="afterGroup">
                            <p:stCondLst>
                              <p:cond delay="3000"/>
                            </p:stCondLst>
                            <p:childTnLst>
                              <p:par>
                                <p:cTn id="13" presetID="9" presetClass="entr" presetSubtype="0" fill="hold" grpId="0" nodeType="afterEffect">
                                  <p:stCondLst>
                                    <p:cond delay="1000"/>
                                  </p:stCondLst>
                                  <p:childTnLst>
                                    <p:set>
                                      <p:cBhvr>
                                        <p:cTn id="14" dur="1" fill="hold">
                                          <p:stCondLst>
                                            <p:cond delay="0"/>
                                          </p:stCondLst>
                                        </p:cTn>
                                        <p:tgtEl>
                                          <p:spTgt spid="286723">
                                            <p:txEl>
                                              <p:pRg st="2" end="2"/>
                                            </p:txEl>
                                          </p:spTgt>
                                        </p:tgtEl>
                                        <p:attrNameLst>
                                          <p:attrName>style.visibility</p:attrName>
                                        </p:attrNameLst>
                                      </p:cBhvr>
                                      <p:to>
                                        <p:strVal val="visible"/>
                                      </p:to>
                                    </p:set>
                                    <p:animEffect transition="in" filter="dissolve">
                                      <p:cBhvr>
                                        <p:cTn id="15" dur="500"/>
                                        <p:tgtEl>
                                          <p:spTgt spid="286723">
                                            <p:txEl>
                                              <p:pRg st="2" end="2"/>
                                            </p:txEl>
                                          </p:spTgt>
                                        </p:tgtEl>
                                      </p:cBhvr>
                                    </p:animEffect>
                                  </p:childTnLst>
                                </p:cTn>
                              </p:par>
                            </p:childTnLst>
                          </p:cTn>
                        </p:par>
                        <p:par>
                          <p:cTn id="16" fill="hold" nodeType="afterGroup">
                            <p:stCondLst>
                              <p:cond delay="4500"/>
                            </p:stCondLst>
                            <p:childTnLst>
                              <p:par>
                                <p:cTn id="17" presetID="9" presetClass="entr" presetSubtype="0" fill="hold" grpId="0" nodeType="afterEffect">
                                  <p:stCondLst>
                                    <p:cond delay="1000"/>
                                  </p:stCondLst>
                                  <p:childTnLst>
                                    <p:set>
                                      <p:cBhvr>
                                        <p:cTn id="18" dur="1" fill="hold">
                                          <p:stCondLst>
                                            <p:cond delay="0"/>
                                          </p:stCondLst>
                                        </p:cTn>
                                        <p:tgtEl>
                                          <p:spTgt spid="286723">
                                            <p:txEl>
                                              <p:pRg st="3" end="3"/>
                                            </p:txEl>
                                          </p:spTgt>
                                        </p:tgtEl>
                                        <p:attrNameLst>
                                          <p:attrName>style.visibility</p:attrName>
                                        </p:attrNameLst>
                                      </p:cBhvr>
                                      <p:to>
                                        <p:strVal val="visible"/>
                                      </p:to>
                                    </p:set>
                                    <p:animEffect transition="in" filter="dissolve">
                                      <p:cBhvr>
                                        <p:cTn id="19" dur="500"/>
                                        <p:tgtEl>
                                          <p:spTgt spid="286723">
                                            <p:txEl>
                                              <p:pRg st="3" end="3"/>
                                            </p:txEl>
                                          </p:spTgt>
                                        </p:tgtEl>
                                      </p:cBhvr>
                                    </p:animEffect>
                                  </p:childTnLst>
                                </p:cTn>
                              </p:par>
                            </p:childTnLst>
                          </p:cTn>
                        </p:par>
                        <p:par>
                          <p:cTn id="20" fill="hold" nodeType="afterGroup">
                            <p:stCondLst>
                              <p:cond delay="6000"/>
                            </p:stCondLst>
                            <p:childTnLst>
                              <p:par>
                                <p:cTn id="21" presetID="9" presetClass="entr" presetSubtype="0" fill="hold" grpId="0" nodeType="afterEffect">
                                  <p:stCondLst>
                                    <p:cond delay="1000"/>
                                  </p:stCondLst>
                                  <p:childTnLst>
                                    <p:set>
                                      <p:cBhvr>
                                        <p:cTn id="22" dur="1" fill="hold">
                                          <p:stCondLst>
                                            <p:cond delay="0"/>
                                          </p:stCondLst>
                                        </p:cTn>
                                        <p:tgtEl>
                                          <p:spTgt spid="286723">
                                            <p:txEl>
                                              <p:pRg st="4" end="4"/>
                                            </p:txEl>
                                          </p:spTgt>
                                        </p:tgtEl>
                                        <p:attrNameLst>
                                          <p:attrName>style.visibility</p:attrName>
                                        </p:attrNameLst>
                                      </p:cBhvr>
                                      <p:to>
                                        <p:strVal val="visible"/>
                                      </p:to>
                                    </p:set>
                                    <p:animEffect transition="in" filter="dissolve">
                                      <p:cBhvr>
                                        <p:cTn id="23" dur="500"/>
                                        <p:tgtEl>
                                          <p:spTgt spid="286723">
                                            <p:txEl>
                                              <p:pRg st="4" end="4"/>
                                            </p:txEl>
                                          </p:spTgt>
                                        </p:tgtEl>
                                      </p:cBhvr>
                                    </p:animEffect>
                                  </p:childTnLst>
                                </p:cTn>
                              </p:par>
                            </p:childTnLst>
                          </p:cTn>
                        </p:par>
                        <p:par>
                          <p:cTn id="24" fill="hold" nodeType="afterGroup">
                            <p:stCondLst>
                              <p:cond delay="7500"/>
                            </p:stCondLst>
                            <p:childTnLst>
                              <p:par>
                                <p:cTn id="25" presetID="9" presetClass="entr" presetSubtype="0" fill="hold" grpId="0" nodeType="afterEffect">
                                  <p:stCondLst>
                                    <p:cond delay="1000"/>
                                  </p:stCondLst>
                                  <p:childTnLst>
                                    <p:set>
                                      <p:cBhvr>
                                        <p:cTn id="26" dur="1" fill="hold">
                                          <p:stCondLst>
                                            <p:cond delay="0"/>
                                          </p:stCondLst>
                                        </p:cTn>
                                        <p:tgtEl>
                                          <p:spTgt spid="286723">
                                            <p:txEl>
                                              <p:pRg st="5" end="5"/>
                                            </p:txEl>
                                          </p:spTgt>
                                        </p:tgtEl>
                                        <p:attrNameLst>
                                          <p:attrName>style.visibility</p:attrName>
                                        </p:attrNameLst>
                                      </p:cBhvr>
                                      <p:to>
                                        <p:strVal val="visible"/>
                                      </p:to>
                                    </p:set>
                                    <p:animEffect transition="in" filter="dissolve">
                                      <p:cBhvr>
                                        <p:cTn id="27" dur="500"/>
                                        <p:tgtEl>
                                          <p:spTgt spid="2867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23" grpId="0" build="p" bldLvl="2" autoUpdateAnimBg="0" advAuto="100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txBox="1">
            <a:spLocks noGrp="1"/>
          </p:cNvSpPr>
          <p:nvPr/>
        </p:nvSpPr>
        <p:spPr bwMode="auto">
          <a:xfrm>
            <a:off x="6553200" y="6245225"/>
            <a:ext cx="2133600" cy="476250"/>
          </a:xfrm>
          <a:prstGeom prst="rect">
            <a:avLst/>
          </a:prstGeom>
          <a:noFill/>
          <a:ln>
            <a:miter lim="800000"/>
            <a:headEnd/>
            <a:tailEnd/>
          </a:ln>
        </p:spPr>
        <p:txBody>
          <a:bodyPr/>
          <a:lstStyle/>
          <a:p>
            <a:pPr algn="r">
              <a:defRPr/>
            </a:pPr>
            <a:fld id="{DF7A70C5-94AF-48F9-AE27-6D4013324458}" type="slidenum">
              <a:rPr lang="en-GB" sz="1000">
                <a:solidFill>
                  <a:srgbClr val="00A6C8"/>
                </a:solidFill>
                <a:latin typeface="Verdana"/>
                <a:cs typeface="Arial" charset="0"/>
              </a:rPr>
              <a:pPr algn="r">
                <a:defRPr/>
              </a:pPr>
              <a:t>25</a:t>
            </a:fld>
            <a:endParaRPr lang="en-GB" sz="1000">
              <a:solidFill>
                <a:srgbClr val="00A6C8"/>
              </a:solidFill>
              <a:latin typeface="Verdana"/>
              <a:cs typeface="Arial" charset="0"/>
            </a:endParaRPr>
          </a:p>
        </p:txBody>
      </p:sp>
      <p:sp>
        <p:nvSpPr>
          <p:cNvPr id="850947" name="Rectangle 2"/>
          <p:cNvSpPr>
            <a:spLocks noGrp="1" noChangeArrowheads="1"/>
          </p:cNvSpPr>
          <p:nvPr>
            <p:ph type="title" idx="4294967295"/>
          </p:nvPr>
        </p:nvSpPr>
        <p:spPr>
          <a:xfrm>
            <a:off x="395536" y="1484784"/>
            <a:ext cx="7993063" cy="561975"/>
          </a:xfrm>
        </p:spPr>
        <p:txBody>
          <a:bodyPr/>
          <a:lstStyle/>
          <a:p>
            <a:pPr marL="458788" indent="-457200"/>
            <a:r>
              <a:rPr lang="en-GB" altLang="en-US" dirty="0" smtClean="0">
                <a:solidFill>
                  <a:srgbClr val="B85C00"/>
                </a:solidFill>
              </a:rPr>
              <a:t>DG DEVCO - EuropeAid </a:t>
            </a:r>
            <a:r>
              <a:rPr lang="en-GB" altLang="en-US" dirty="0">
                <a:solidFill>
                  <a:srgbClr val="B85C00"/>
                </a:solidFill>
              </a:rPr>
              <a:t>Tasks</a:t>
            </a:r>
          </a:p>
        </p:txBody>
      </p:sp>
      <p:sp>
        <p:nvSpPr>
          <p:cNvPr id="444419" name="Rectangle 3"/>
          <p:cNvSpPr>
            <a:spLocks noGrp="1" noChangeArrowheads="1"/>
          </p:cNvSpPr>
          <p:nvPr>
            <p:ph type="body" idx="4294967295"/>
          </p:nvPr>
        </p:nvSpPr>
        <p:spPr>
          <a:xfrm>
            <a:off x="467544" y="2167459"/>
            <a:ext cx="7921377" cy="4077766"/>
          </a:xfrm>
        </p:spPr>
        <p:txBody>
          <a:bodyPr>
            <a:normAutofit fontScale="85000" lnSpcReduction="10000"/>
          </a:bodyPr>
          <a:lstStyle/>
          <a:p>
            <a:pPr marL="0" indent="0">
              <a:lnSpc>
                <a:spcPct val="80000"/>
              </a:lnSpc>
              <a:spcAft>
                <a:spcPct val="50000"/>
              </a:spcAft>
              <a:buFont typeface="Times" charset="0"/>
              <a:buNone/>
            </a:pPr>
            <a:endParaRPr lang="en-GB" altLang="en-US" sz="1000" dirty="0">
              <a:solidFill>
                <a:schemeClr val="tx1"/>
              </a:solidFill>
            </a:endParaRPr>
          </a:p>
          <a:p>
            <a:pPr>
              <a:lnSpc>
                <a:spcPct val="110000"/>
              </a:lnSpc>
              <a:spcBef>
                <a:spcPts val="0"/>
              </a:spcBef>
              <a:spcAft>
                <a:spcPts val="600"/>
              </a:spcAft>
              <a:buClr>
                <a:schemeClr val="tx1"/>
              </a:buClr>
              <a:buFont typeface="Wingdings" panose="05000000000000000000" pitchFamily="2" charset="2"/>
              <a:buChar char="Ø"/>
            </a:pPr>
            <a:r>
              <a:rPr lang="en-GB" altLang="en-US" sz="2600" i="0" dirty="0" smtClean="0">
                <a:cs typeface="Arial" charset="0"/>
              </a:rPr>
              <a:t>Responsible </a:t>
            </a:r>
            <a:r>
              <a:rPr lang="en-GB" altLang="en-US" sz="2600" i="0" dirty="0">
                <a:cs typeface="Arial" charset="0"/>
              </a:rPr>
              <a:t>for </a:t>
            </a:r>
            <a:r>
              <a:rPr lang="en-GB" altLang="en-US" sz="2600" i="0" dirty="0" smtClean="0">
                <a:cs typeface="Arial" charset="0"/>
              </a:rPr>
              <a:t>defining </a:t>
            </a:r>
            <a:r>
              <a:rPr lang="en-GB" altLang="en-US" sz="2600" b="1" i="0" dirty="0" smtClean="0">
                <a:solidFill>
                  <a:srgbClr val="FF0000"/>
                </a:solidFill>
                <a:cs typeface="Arial" charset="0"/>
              </a:rPr>
              <a:t>development policy</a:t>
            </a:r>
          </a:p>
          <a:p>
            <a:pPr>
              <a:lnSpc>
                <a:spcPct val="110000"/>
              </a:lnSpc>
              <a:spcBef>
                <a:spcPts val="0"/>
              </a:spcBef>
              <a:spcAft>
                <a:spcPts val="600"/>
              </a:spcAft>
              <a:buClr>
                <a:schemeClr val="tx1"/>
              </a:buClr>
              <a:buFont typeface="Wingdings" panose="05000000000000000000" pitchFamily="2" charset="2"/>
              <a:buChar char="Ø"/>
            </a:pPr>
            <a:r>
              <a:rPr lang="en-GB" altLang="en-US" sz="2600" i="0" dirty="0" smtClean="0">
                <a:cs typeface="Arial" charset="0"/>
              </a:rPr>
              <a:t>Responsible </a:t>
            </a:r>
            <a:r>
              <a:rPr lang="en-GB" altLang="en-US" sz="2600" i="0" dirty="0">
                <a:cs typeface="Arial" charset="0"/>
              </a:rPr>
              <a:t>for </a:t>
            </a:r>
            <a:r>
              <a:rPr lang="en-GB" altLang="en-US" sz="2600" b="1" i="0" dirty="0" smtClean="0">
                <a:solidFill>
                  <a:srgbClr val="FF0000"/>
                </a:solidFill>
                <a:cs typeface="Arial" charset="0"/>
              </a:rPr>
              <a:t>implementing</a:t>
            </a:r>
            <a:r>
              <a:rPr lang="en-GB" altLang="en-US" sz="2600" i="0" dirty="0" smtClean="0">
                <a:cs typeface="Arial" charset="0"/>
              </a:rPr>
              <a:t> </a:t>
            </a:r>
            <a:r>
              <a:rPr lang="en-GB" altLang="en-US" sz="2600" i="0" dirty="0">
                <a:cs typeface="Arial" charset="0"/>
              </a:rPr>
              <a:t>external aid  </a:t>
            </a:r>
            <a:r>
              <a:rPr lang="en-GB" altLang="en-US" sz="2600" i="0" dirty="0" smtClean="0">
                <a:cs typeface="Arial" charset="0"/>
              </a:rPr>
              <a:t>programmes </a:t>
            </a:r>
            <a:r>
              <a:rPr lang="en-GB" altLang="en-US" sz="2600" i="0" dirty="0">
                <a:cs typeface="Arial" charset="0"/>
              </a:rPr>
              <a:t>cross the world</a:t>
            </a:r>
          </a:p>
          <a:p>
            <a:pPr>
              <a:lnSpc>
                <a:spcPct val="110000"/>
              </a:lnSpc>
              <a:spcBef>
                <a:spcPts val="0"/>
              </a:spcBef>
              <a:spcAft>
                <a:spcPts val="600"/>
              </a:spcAft>
              <a:buClr>
                <a:schemeClr val="tx1"/>
              </a:buClr>
              <a:buFont typeface="Wingdings" panose="05000000000000000000" pitchFamily="2" charset="2"/>
              <a:buChar char="Ø"/>
            </a:pPr>
            <a:r>
              <a:rPr lang="en-GB" altLang="en-US" sz="2600" i="0" dirty="0" smtClean="0">
                <a:cs typeface="Arial" charset="0"/>
              </a:rPr>
              <a:t>Responsible </a:t>
            </a:r>
            <a:r>
              <a:rPr lang="en-GB" altLang="en-US" sz="2600" i="0" dirty="0">
                <a:cs typeface="Arial" charset="0"/>
              </a:rPr>
              <a:t>for </a:t>
            </a:r>
            <a:r>
              <a:rPr lang="en-GB" altLang="en-US" sz="2600" b="1" i="0" dirty="0">
                <a:cs typeface="Arial" charset="0"/>
              </a:rPr>
              <a:t>translating policies </a:t>
            </a:r>
            <a:r>
              <a:rPr lang="en-GB" altLang="en-US" sz="2600" b="1" i="0" dirty="0" smtClean="0">
                <a:cs typeface="Arial" charset="0"/>
              </a:rPr>
              <a:t>into </a:t>
            </a:r>
            <a:r>
              <a:rPr lang="en-GB" altLang="en-US" sz="2600" b="1" i="0" dirty="0">
                <a:cs typeface="Arial" charset="0"/>
              </a:rPr>
              <a:t>practical aid actions</a:t>
            </a:r>
            <a:r>
              <a:rPr lang="en-GB" altLang="en-US" sz="2600" i="0" dirty="0">
                <a:cs typeface="Arial" charset="0"/>
              </a:rPr>
              <a:t> and for developing </a:t>
            </a:r>
            <a:r>
              <a:rPr lang="en-GB" altLang="en-US" sz="2600" i="0" dirty="0" smtClean="0">
                <a:cs typeface="Arial" charset="0"/>
              </a:rPr>
              <a:t>new </a:t>
            </a:r>
            <a:r>
              <a:rPr lang="en-GB" altLang="en-US" sz="2600" i="0" dirty="0">
                <a:cs typeface="Arial" charset="0"/>
              </a:rPr>
              <a:t>ways of aid delivery</a:t>
            </a:r>
          </a:p>
          <a:p>
            <a:pPr>
              <a:lnSpc>
                <a:spcPct val="110000"/>
              </a:lnSpc>
              <a:spcBef>
                <a:spcPts val="0"/>
              </a:spcBef>
              <a:spcAft>
                <a:spcPts val="600"/>
              </a:spcAft>
              <a:buClr>
                <a:schemeClr val="tx1"/>
              </a:buClr>
              <a:buFont typeface="Wingdings" panose="05000000000000000000" pitchFamily="2" charset="2"/>
              <a:buChar char="Ø"/>
            </a:pPr>
            <a:r>
              <a:rPr lang="en-GB" altLang="en-US" sz="2600" i="0" dirty="0" smtClean="0">
                <a:cs typeface="Arial" charset="0"/>
              </a:rPr>
              <a:t>Responsible </a:t>
            </a:r>
            <a:r>
              <a:rPr lang="en-GB" altLang="en-US" sz="2600" i="0" dirty="0">
                <a:cs typeface="Arial" charset="0"/>
              </a:rPr>
              <a:t>for the </a:t>
            </a:r>
            <a:r>
              <a:rPr lang="en-GB" altLang="en-US" sz="2600" b="1" i="0" dirty="0">
                <a:cs typeface="Arial" charset="0"/>
              </a:rPr>
              <a:t>steps of aid delivery</a:t>
            </a:r>
            <a:r>
              <a:rPr lang="en-GB" altLang="en-US" sz="2600" i="0" dirty="0" smtClean="0">
                <a:cs typeface="Arial" charset="0"/>
              </a:rPr>
              <a:t>: programming (together with EEAS), identification</a:t>
            </a:r>
            <a:r>
              <a:rPr lang="en-GB" altLang="en-US" sz="2600" i="0" dirty="0">
                <a:cs typeface="Arial" charset="0"/>
              </a:rPr>
              <a:t>, feasibility, financial decisions </a:t>
            </a:r>
            <a:r>
              <a:rPr lang="en-GB" altLang="en-US" sz="2600" i="0" dirty="0" smtClean="0">
                <a:cs typeface="Arial" charset="0"/>
              </a:rPr>
              <a:t>and controls</a:t>
            </a:r>
            <a:r>
              <a:rPr lang="en-GB" altLang="en-US" sz="2600" i="0" dirty="0">
                <a:cs typeface="Arial" charset="0"/>
              </a:rPr>
              <a:t>, tendering, contracting, monitoring </a:t>
            </a:r>
            <a:r>
              <a:rPr lang="en-GB" altLang="en-US" sz="2600" i="0" dirty="0" smtClean="0">
                <a:cs typeface="Arial" charset="0"/>
              </a:rPr>
              <a:t>and </a:t>
            </a:r>
            <a:r>
              <a:rPr lang="en-GB" altLang="en-US" sz="2600" i="0" dirty="0">
                <a:cs typeface="Arial" charset="0"/>
              </a:rPr>
              <a:t>evaluation</a:t>
            </a:r>
          </a:p>
        </p:txBody>
      </p:sp>
    </p:spTree>
    <p:extLst>
      <p:ext uri="{BB962C8B-B14F-4D97-AF65-F5344CB8AC3E}">
        <p14:creationId xmlns:p14="http://schemas.microsoft.com/office/powerpoint/2010/main" val="26834918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4441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441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441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444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Text Box 2"/>
          <p:cNvSpPr txBox="1">
            <a:spLocks noChangeArrowheads="1"/>
          </p:cNvSpPr>
          <p:nvPr/>
        </p:nvSpPr>
        <p:spPr bwMode="auto">
          <a:xfrm>
            <a:off x="136744" y="1910089"/>
            <a:ext cx="4464050" cy="1571842"/>
          </a:xfrm>
          <a:prstGeom prst="rect">
            <a:avLst/>
          </a:prstGeom>
          <a:noFill/>
          <a:ln>
            <a:noFill/>
          </a:ln>
          <a:effectLst/>
          <a:extLst>
            <a:ext uri="{909E8E84-426E-40DD-AFC4-6F175D3DCCD1}">
              <a14:hiddenFill xmlns:a14="http://schemas.microsoft.com/office/drawing/2010/main">
                <a:solidFill>
                  <a:srgbClr val="103C72"/>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a:defRPr sz="2400" i="1">
                <a:solidFill>
                  <a:srgbClr val="0F5494"/>
                </a:solidFill>
                <a:latin typeface="Verdana" pitchFamily="34" charset="0"/>
              </a:defRPr>
            </a:lvl1pPr>
            <a:lvl2pPr>
              <a:defRPr sz="2000" b="1">
                <a:solidFill>
                  <a:srgbClr val="0F5494"/>
                </a:solidFill>
                <a:latin typeface="Verdana" pitchFamily="34" charset="0"/>
              </a:defRPr>
            </a:lvl2pPr>
            <a:lvl3pPr>
              <a:defRPr sz="1400">
                <a:solidFill>
                  <a:srgbClr val="0F5494"/>
                </a:solidFill>
                <a:latin typeface="Verdana" pitchFamily="34"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pPr algn="ctr">
              <a:spcBef>
                <a:spcPct val="50000"/>
              </a:spcBef>
            </a:pPr>
            <a:r>
              <a:rPr lang="fr-BE" altLang="en-US" sz="9600" i="0" dirty="0" smtClean="0">
                <a:solidFill>
                  <a:srgbClr val="C0C0C0"/>
                </a:solidFill>
                <a:cs typeface="Arial" charset="0"/>
              </a:rPr>
              <a:t>2</a:t>
            </a:r>
            <a:endParaRPr lang="en-GB" altLang="en-US" sz="9600" i="0" dirty="0">
              <a:solidFill>
                <a:srgbClr val="C0C0C0"/>
              </a:solidFill>
              <a:cs typeface="Arial" charset="0"/>
            </a:endParaRPr>
          </a:p>
        </p:txBody>
      </p:sp>
      <p:sp>
        <p:nvSpPr>
          <p:cNvPr id="25604" name="Rectangle 3"/>
          <p:cNvSpPr>
            <a:spLocks noGrp="1" noChangeArrowheads="1"/>
          </p:cNvSpPr>
          <p:nvPr>
            <p:ph type="subTitle" idx="1"/>
          </p:nvPr>
        </p:nvSpPr>
        <p:spPr>
          <a:xfrm>
            <a:off x="1371600" y="3933825"/>
            <a:ext cx="7088188" cy="1081088"/>
          </a:xfrm>
        </p:spPr>
        <p:txBody>
          <a:bodyPr/>
          <a:lstStyle/>
          <a:p>
            <a:pPr algn="r" eaLnBrk="1" hangingPunct="1"/>
            <a:r>
              <a:rPr lang="en-GB" altLang="en-US" sz="4000" dirty="0" smtClean="0">
                <a:solidFill>
                  <a:srgbClr val="CC6600"/>
                </a:solidFill>
              </a:rPr>
              <a:t>International commitments</a:t>
            </a:r>
          </a:p>
        </p:txBody>
      </p:sp>
      <p:pic>
        <p:nvPicPr>
          <p:cNvPr id="5" name="Picture 2" descr="H:\My Documents\My Pictures\online-banners-300x250_e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3933056"/>
            <a:ext cx="2857500"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027321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a:xfrm>
            <a:off x="179388" y="1341438"/>
            <a:ext cx="7931150" cy="431800"/>
          </a:xfrm>
        </p:spPr>
        <p:txBody>
          <a:bodyPr/>
          <a:lstStyle/>
          <a:p>
            <a:pPr marL="0"/>
            <a:r>
              <a:rPr lang="en-GB" altLang="en-US" sz="2400" smtClean="0"/>
              <a:t>EU/EC aid policy &amp; history</a:t>
            </a:r>
          </a:p>
        </p:txBody>
      </p:sp>
      <p:sp>
        <p:nvSpPr>
          <p:cNvPr id="27652" name="Rectangle 3"/>
          <p:cNvSpPr>
            <a:spLocks noGrp="1" noChangeArrowheads="1"/>
          </p:cNvSpPr>
          <p:nvPr>
            <p:ph type="body" idx="1"/>
          </p:nvPr>
        </p:nvSpPr>
        <p:spPr>
          <a:xfrm>
            <a:off x="179388" y="1989138"/>
            <a:ext cx="8507412" cy="3887787"/>
          </a:xfrm>
        </p:spPr>
        <p:txBody>
          <a:bodyPr/>
          <a:lstStyle/>
          <a:p>
            <a:pPr marL="0" indent="0">
              <a:lnSpc>
                <a:spcPct val="80000"/>
              </a:lnSpc>
              <a:buFontTx/>
              <a:buNone/>
            </a:pPr>
            <a:endParaRPr lang="en-GB" altLang="en-US" sz="2000" b="1" i="0" dirty="0" smtClean="0">
              <a:solidFill>
                <a:schemeClr val="tx1"/>
              </a:solidFill>
            </a:endParaRPr>
          </a:p>
          <a:p>
            <a:pPr marL="0" indent="0">
              <a:lnSpc>
                <a:spcPct val="80000"/>
              </a:lnSpc>
              <a:buFontTx/>
              <a:buNone/>
            </a:pPr>
            <a:r>
              <a:rPr lang="en-GB" altLang="en-US" sz="2000" b="1" i="0" dirty="0" smtClean="0">
                <a:solidFill>
                  <a:schemeClr val="tx1"/>
                </a:solidFill>
              </a:rPr>
              <a:t>The new Millennium: </a:t>
            </a:r>
          </a:p>
          <a:p>
            <a:pPr marL="0" indent="0">
              <a:lnSpc>
                <a:spcPct val="80000"/>
              </a:lnSpc>
              <a:buFontTx/>
              <a:buNone/>
            </a:pPr>
            <a:endParaRPr lang="en-GB" altLang="en-US" sz="2000" b="1" i="0" dirty="0" smtClean="0">
              <a:solidFill>
                <a:schemeClr val="tx1"/>
              </a:solidFill>
            </a:endParaRPr>
          </a:p>
          <a:p>
            <a:pPr marL="0" indent="0">
              <a:lnSpc>
                <a:spcPct val="80000"/>
              </a:lnSpc>
              <a:buFontTx/>
              <a:buNone/>
            </a:pPr>
            <a:r>
              <a:rPr lang="en-GB" altLang="en-US" sz="2000" b="1" i="0" dirty="0" smtClean="0">
                <a:solidFill>
                  <a:schemeClr val="tx1"/>
                </a:solidFill>
              </a:rPr>
              <a:t>2000 </a:t>
            </a:r>
          </a:p>
          <a:p>
            <a:pPr marL="0" indent="0">
              <a:lnSpc>
                <a:spcPct val="80000"/>
              </a:lnSpc>
              <a:buFontTx/>
              <a:buNone/>
            </a:pPr>
            <a:r>
              <a:rPr lang="en-GB" altLang="en-US" sz="2000" b="1" i="0" dirty="0" smtClean="0">
                <a:solidFill>
                  <a:srgbClr val="B85C00"/>
                </a:solidFill>
              </a:rPr>
              <a:t>UN 8 Millennium Development Goals</a:t>
            </a:r>
            <a:r>
              <a:rPr lang="en-GB" altLang="en-US" sz="2000" i="0" dirty="0" smtClean="0">
                <a:solidFill>
                  <a:srgbClr val="003399"/>
                </a:solidFill>
              </a:rPr>
              <a:t>: </a:t>
            </a:r>
          </a:p>
          <a:p>
            <a:pPr marL="0" indent="0">
              <a:lnSpc>
                <a:spcPct val="80000"/>
              </a:lnSpc>
              <a:buFontTx/>
              <a:buNone/>
            </a:pPr>
            <a:r>
              <a:rPr lang="en-GB" altLang="en-US" sz="2000" i="0" dirty="0" smtClean="0"/>
              <a:t>fixing poverty reduction objectives for 2015</a:t>
            </a:r>
          </a:p>
          <a:p>
            <a:pPr marL="0" indent="0">
              <a:lnSpc>
                <a:spcPct val="80000"/>
              </a:lnSpc>
              <a:buFontTx/>
              <a:buNone/>
            </a:pPr>
            <a:endParaRPr lang="en-GB" altLang="en-US" sz="2000" i="0" dirty="0" smtClean="0"/>
          </a:p>
          <a:p>
            <a:pPr marL="0" indent="0">
              <a:lnSpc>
                <a:spcPct val="80000"/>
              </a:lnSpc>
              <a:buFontTx/>
              <a:buNone/>
            </a:pPr>
            <a:r>
              <a:rPr lang="en-GB" altLang="en-US" sz="2000" b="1" i="0" dirty="0" smtClean="0">
                <a:solidFill>
                  <a:schemeClr val="tx1"/>
                </a:solidFill>
              </a:rPr>
              <a:t>2000</a:t>
            </a:r>
          </a:p>
          <a:p>
            <a:pPr marL="0" indent="0">
              <a:lnSpc>
                <a:spcPct val="80000"/>
              </a:lnSpc>
              <a:buFontTx/>
              <a:buNone/>
            </a:pPr>
            <a:r>
              <a:rPr lang="en-GB" altLang="en-US" sz="2000" i="0" dirty="0" smtClean="0"/>
              <a:t>Start of</a:t>
            </a:r>
            <a:r>
              <a:rPr lang="en-GB" altLang="en-US" sz="2000" b="1" i="0" dirty="0" smtClean="0">
                <a:solidFill>
                  <a:srgbClr val="B85C00"/>
                </a:solidFill>
              </a:rPr>
              <a:t> reform of EC development cooperation</a:t>
            </a:r>
            <a:r>
              <a:rPr lang="en-GB" altLang="en-US" sz="2000" i="0" dirty="0" smtClean="0">
                <a:solidFill>
                  <a:srgbClr val="003399"/>
                </a:solidFill>
              </a:rPr>
              <a:t>   </a:t>
            </a:r>
          </a:p>
          <a:p>
            <a:pPr marL="0" indent="0">
              <a:lnSpc>
                <a:spcPct val="80000"/>
              </a:lnSpc>
              <a:buFontTx/>
              <a:buNone/>
            </a:pPr>
            <a:endParaRPr lang="en-GB" altLang="en-US" sz="2000" i="0" dirty="0" smtClean="0">
              <a:solidFill>
                <a:srgbClr val="003399"/>
              </a:solidFill>
            </a:endParaRPr>
          </a:p>
          <a:p>
            <a:pPr marL="0" indent="0">
              <a:lnSpc>
                <a:spcPct val="80000"/>
              </a:lnSpc>
              <a:buFontTx/>
              <a:buNone/>
            </a:pPr>
            <a:r>
              <a:rPr lang="en-GB" altLang="en-US" sz="2000" b="1" i="0" dirty="0" smtClean="0">
                <a:solidFill>
                  <a:schemeClr val="tx1"/>
                </a:solidFill>
              </a:rPr>
              <a:t>2002 </a:t>
            </a:r>
          </a:p>
          <a:p>
            <a:pPr marL="0" indent="0">
              <a:lnSpc>
                <a:spcPct val="80000"/>
              </a:lnSpc>
              <a:buFontTx/>
              <a:buNone/>
            </a:pPr>
            <a:r>
              <a:rPr lang="en-GB" altLang="en-US" sz="2000" b="1" i="0" dirty="0" smtClean="0">
                <a:solidFill>
                  <a:srgbClr val="B85C00"/>
                </a:solidFill>
              </a:rPr>
              <a:t>Monterrey</a:t>
            </a:r>
            <a:r>
              <a:rPr lang="en-GB" altLang="en-US" sz="2000" i="0" dirty="0" smtClean="0">
                <a:solidFill>
                  <a:schemeClr val="tx1"/>
                </a:solidFill>
              </a:rPr>
              <a:t> </a:t>
            </a:r>
            <a:r>
              <a:rPr lang="en-GB" altLang="en-US" sz="2000" i="0" dirty="0" smtClean="0"/>
              <a:t>commitments: </a:t>
            </a:r>
          </a:p>
          <a:p>
            <a:pPr marL="0" indent="0">
              <a:lnSpc>
                <a:spcPct val="80000"/>
              </a:lnSpc>
              <a:buFontTx/>
              <a:buNone/>
            </a:pPr>
            <a:r>
              <a:rPr lang="en-GB" altLang="en-US" sz="2000" i="0" dirty="0" smtClean="0"/>
              <a:t>more resources, EU  countries commit  </a:t>
            </a:r>
          </a:p>
          <a:p>
            <a:pPr marL="0" indent="0">
              <a:lnSpc>
                <a:spcPct val="80000"/>
              </a:lnSpc>
              <a:buFontTx/>
              <a:buNone/>
            </a:pPr>
            <a:r>
              <a:rPr lang="en-GB" altLang="en-US" sz="2000" i="0" dirty="0" smtClean="0"/>
              <a:t>to 0,7% GNI for ODA</a:t>
            </a:r>
          </a:p>
          <a:p>
            <a:pPr marL="0" indent="0">
              <a:lnSpc>
                <a:spcPct val="80000"/>
              </a:lnSpc>
              <a:buFontTx/>
              <a:buNone/>
            </a:pPr>
            <a:endParaRPr lang="en-GB" altLang="en-US" sz="2000" i="0" dirty="0" smtClean="0"/>
          </a:p>
        </p:txBody>
      </p:sp>
      <p:pic>
        <p:nvPicPr>
          <p:cNvPr id="27654" name="Picture 5" descr="12414140d7c679415146947d00cf2154_1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8419" y="5084763"/>
            <a:ext cx="1303338"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27492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a:xfrm>
            <a:off x="179388" y="1268413"/>
            <a:ext cx="8374062" cy="504825"/>
          </a:xfrm>
        </p:spPr>
        <p:txBody>
          <a:bodyPr/>
          <a:lstStyle/>
          <a:p>
            <a:pPr marL="88900"/>
            <a:r>
              <a:rPr lang="en-GB" altLang="en-US" sz="2400" dirty="0" smtClean="0"/>
              <a:t>EU/EC aid policy &amp; history</a:t>
            </a:r>
          </a:p>
        </p:txBody>
      </p:sp>
      <p:sp>
        <p:nvSpPr>
          <p:cNvPr id="28676" name="Rectangle 3"/>
          <p:cNvSpPr>
            <a:spLocks noGrp="1" noChangeArrowheads="1"/>
          </p:cNvSpPr>
          <p:nvPr>
            <p:ph type="body" idx="1"/>
          </p:nvPr>
        </p:nvSpPr>
        <p:spPr>
          <a:xfrm>
            <a:off x="250825" y="1989138"/>
            <a:ext cx="8435975" cy="4032250"/>
          </a:xfrm>
        </p:spPr>
        <p:txBody>
          <a:bodyPr/>
          <a:lstStyle/>
          <a:p>
            <a:pPr marL="0" indent="0">
              <a:lnSpc>
                <a:spcPct val="80000"/>
              </a:lnSpc>
              <a:buFontTx/>
              <a:buNone/>
            </a:pPr>
            <a:r>
              <a:rPr lang="en-GB" altLang="en-US" sz="1600" b="1" i="0" dirty="0">
                <a:solidFill>
                  <a:schemeClr val="tx1"/>
                </a:solidFill>
              </a:rPr>
              <a:t>2000 </a:t>
            </a:r>
          </a:p>
          <a:p>
            <a:pPr marL="0" indent="0">
              <a:lnSpc>
                <a:spcPct val="80000"/>
              </a:lnSpc>
              <a:buFontTx/>
              <a:buNone/>
            </a:pPr>
            <a:r>
              <a:rPr lang="en-GB" altLang="en-US" sz="1600" b="1" i="0" dirty="0">
                <a:solidFill>
                  <a:srgbClr val="B85C00"/>
                </a:solidFill>
              </a:rPr>
              <a:t>UN 8 Millennium Development Goals</a:t>
            </a:r>
            <a:r>
              <a:rPr lang="en-GB" altLang="en-US" sz="1600" i="0" dirty="0">
                <a:solidFill>
                  <a:srgbClr val="003399"/>
                </a:solidFill>
              </a:rPr>
              <a:t>: </a:t>
            </a:r>
          </a:p>
          <a:p>
            <a:pPr marL="0" indent="0">
              <a:lnSpc>
                <a:spcPct val="80000"/>
              </a:lnSpc>
              <a:buFontTx/>
              <a:buNone/>
            </a:pPr>
            <a:r>
              <a:rPr lang="en-GB" altLang="en-US" sz="1600" i="0" dirty="0"/>
              <a:t>fixing poverty reduction objectives for 2015</a:t>
            </a:r>
          </a:p>
          <a:p>
            <a:pPr>
              <a:buFontTx/>
              <a:buNone/>
            </a:pPr>
            <a:endParaRPr lang="fr-BE" altLang="en-US" sz="1600" i="0" dirty="0" smtClean="0">
              <a:solidFill>
                <a:srgbClr val="003399"/>
              </a:solidFill>
            </a:endParaRPr>
          </a:p>
          <a:p>
            <a:pPr>
              <a:buFontTx/>
              <a:buNone/>
            </a:pPr>
            <a:r>
              <a:rPr lang="en-GB" altLang="en-US" sz="1600" b="1" i="0" dirty="0" smtClean="0">
                <a:solidFill>
                  <a:schemeClr val="tx1"/>
                </a:solidFill>
              </a:rPr>
              <a:t>2005 </a:t>
            </a:r>
          </a:p>
          <a:p>
            <a:pPr>
              <a:buFontTx/>
              <a:buNone/>
            </a:pPr>
            <a:r>
              <a:rPr lang="en-GB" altLang="en-US" sz="1600" b="1" i="0" dirty="0" smtClean="0">
                <a:solidFill>
                  <a:srgbClr val="B85C00"/>
                </a:solidFill>
              </a:rPr>
              <a:t>Paris </a:t>
            </a:r>
            <a:r>
              <a:rPr lang="fr-BE" altLang="en-US" sz="1600" i="0" dirty="0" smtClean="0"/>
              <a:t>(HLF-III): </a:t>
            </a:r>
            <a:r>
              <a:rPr lang="en-GB" altLang="en-US" sz="1600" i="0" dirty="0" smtClean="0"/>
              <a:t>OECD</a:t>
            </a:r>
            <a:r>
              <a:rPr lang="en-GB" altLang="en-US" sz="1600" b="1" i="0" dirty="0" smtClean="0">
                <a:solidFill>
                  <a:srgbClr val="B85C00"/>
                </a:solidFill>
              </a:rPr>
              <a:t> Paris Declaration:</a:t>
            </a:r>
            <a:r>
              <a:rPr lang="en-GB" altLang="en-US" sz="1600" i="0" dirty="0" smtClean="0">
                <a:solidFill>
                  <a:schemeClr val="tx1"/>
                </a:solidFill>
              </a:rPr>
              <a:t>           	</a:t>
            </a:r>
          </a:p>
          <a:p>
            <a:pPr>
              <a:buFontTx/>
              <a:buNone/>
            </a:pPr>
            <a:r>
              <a:rPr lang="en-GB" altLang="en-US" sz="1600" i="0" dirty="0" smtClean="0"/>
              <a:t>recipients and 50 donors on aid effectiveness</a:t>
            </a:r>
          </a:p>
          <a:p>
            <a:pPr>
              <a:buFontTx/>
              <a:buNone/>
            </a:pPr>
            <a:endParaRPr lang="en-GB" altLang="en-US" sz="1600" i="0" dirty="0" smtClean="0">
              <a:solidFill>
                <a:srgbClr val="003399"/>
              </a:solidFill>
            </a:endParaRPr>
          </a:p>
          <a:p>
            <a:pPr>
              <a:buFontTx/>
              <a:buNone/>
            </a:pPr>
            <a:r>
              <a:rPr lang="en-GB" altLang="en-US" sz="1600" b="1" i="0" dirty="0" smtClean="0">
                <a:solidFill>
                  <a:schemeClr val="tx1"/>
                </a:solidFill>
              </a:rPr>
              <a:t>2005</a:t>
            </a:r>
            <a:endParaRPr lang="en-GB" altLang="en-US" sz="1600" i="0" dirty="0" smtClean="0">
              <a:solidFill>
                <a:schemeClr val="tx1"/>
              </a:solidFill>
            </a:endParaRPr>
          </a:p>
          <a:p>
            <a:pPr>
              <a:buFontTx/>
              <a:buNone/>
            </a:pPr>
            <a:r>
              <a:rPr lang="en-GB" altLang="en-US" sz="1600" i="0" dirty="0" smtClean="0"/>
              <a:t>European </a:t>
            </a:r>
            <a:r>
              <a:rPr lang="en-GB" altLang="en-US" sz="1600" b="1" i="0" dirty="0" smtClean="0">
                <a:solidFill>
                  <a:srgbClr val="B85C00"/>
                </a:solidFill>
              </a:rPr>
              <a:t>Consensus</a:t>
            </a:r>
            <a:r>
              <a:rPr lang="en-GB" altLang="en-US" sz="1600" i="0" dirty="0" smtClean="0">
                <a:solidFill>
                  <a:schemeClr val="tx1"/>
                </a:solidFill>
              </a:rPr>
              <a:t> </a:t>
            </a:r>
            <a:r>
              <a:rPr lang="en-GB" altLang="en-US" sz="1600" i="0" dirty="0" smtClean="0"/>
              <a:t>on Development</a:t>
            </a:r>
          </a:p>
          <a:p>
            <a:pPr>
              <a:buFontTx/>
              <a:buNone/>
            </a:pPr>
            <a:endParaRPr lang="en-GB" altLang="en-US" sz="1600" i="0" dirty="0" smtClean="0"/>
          </a:p>
          <a:p>
            <a:pPr>
              <a:lnSpc>
                <a:spcPct val="80000"/>
              </a:lnSpc>
              <a:buFontTx/>
              <a:buNone/>
            </a:pPr>
            <a:r>
              <a:rPr lang="fr-BE" altLang="en-US" sz="1600" b="1" i="0" dirty="0" smtClean="0">
                <a:solidFill>
                  <a:schemeClr val="tx1"/>
                </a:solidFill>
              </a:rPr>
              <a:t>2008</a:t>
            </a:r>
            <a:r>
              <a:rPr lang="fr-BE" altLang="en-US" sz="1600" i="0" dirty="0" smtClean="0">
                <a:solidFill>
                  <a:schemeClr val="tx1"/>
                </a:solidFill>
              </a:rPr>
              <a:t> </a:t>
            </a:r>
          </a:p>
          <a:p>
            <a:pPr>
              <a:lnSpc>
                <a:spcPct val="80000"/>
              </a:lnSpc>
              <a:buFontTx/>
              <a:buNone/>
            </a:pPr>
            <a:r>
              <a:rPr lang="fr-BE" altLang="en-US" sz="1600" b="1" i="0" dirty="0" smtClean="0">
                <a:solidFill>
                  <a:srgbClr val="B85C00"/>
                </a:solidFill>
              </a:rPr>
              <a:t>Accra</a:t>
            </a:r>
            <a:r>
              <a:rPr lang="fr-BE" altLang="en-US" sz="1600" i="0" dirty="0" smtClean="0">
                <a:solidFill>
                  <a:schemeClr val="tx1"/>
                </a:solidFill>
              </a:rPr>
              <a:t> </a:t>
            </a:r>
            <a:r>
              <a:rPr lang="fr-BE" altLang="en-US" sz="1600" i="0" dirty="0" smtClean="0"/>
              <a:t>(HLF-III): Accra Agenda for Action</a:t>
            </a:r>
            <a:r>
              <a:rPr lang="fr-BE" altLang="en-US" sz="1600" i="0" dirty="0" smtClean="0">
                <a:solidFill>
                  <a:srgbClr val="003399"/>
                </a:solidFill>
              </a:rPr>
              <a:t> </a:t>
            </a:r>
          </a:p>
          <a:p>
            <a:pPr>
              <a:lnSpc>
                <a:spcPct val="80000"/>
              </a:lnSpc>
              <a:buFontTx/>
              <a:buNone/>
            </a:pPr>
            <a:endParaRPr lang="fr-BE" altLang="en-US" sz="1600" b="1" i="0" dirty="0" smtClean="0">
              <a:solidFill>
                <a:schemeClr val="tx1"/>
              </a:solidFill>
            </a:endParaRPr>
          </a:p>
          <a:p>
            <a:pPr>
              <a:lnSpc>
                <a:spcPct val="80000"/>
              </a:lnSpc>
              <a:buFontTx/>
              <a:buNone/>
            </a:pPr>
            <a:r>
              <a:rPr lang="fr-BE" altLang="en-US" sz="1600" b="1" i="0" dirty="0" smtClean="0">
                <a:solidFill>
                  <a:schemeClr val="tx1"/>
                </a:solidFill>
              </a:rPr>
              <a:t>2011</a:t>
            </a:r>
            <a:r>
              <a:rPr lang="fr-BE" altLang="en-US" sz="1600" i="0" dirty="0" smtClean="0">
                <a:solidFill>
                  <a:schemeClr val="tx1"/>
                </a:solidFill>
              </a:rPr>
              <a:t> </a:t>
            </a:r>
            <a:endParaRPr lang="fr-BE" altLang="en-US" sz="1600" i="0" dirty="0">
              <a:solidFill>
                <a:schemeClr val="tx1"/>
              </a:solidFill>
            </a:endParaRPr>
          </a:p>
          <a:p>
            <a:pPr>
              <a:lnSpc>
                <a:spcPct val="80000"/>
              </a:lnSpc>
              <a:buFontTx/>
              <a:buNone/>
            </a:pPr>
            <a:r>
              <a:rPr lang="fr-BE" altLang="en-US" sz="1600" b="1" i="0" dirty="0">
                <a:solidFill>
                  <a:srgbClr val="B85C00"/>
                </a:solidFill>
              </a:rPr>
              <a:t>Busan</a:t>
            </a:r>
            <a:r>
              <a:rPr lang="fr-BE" altLang="en-US" sz="1600" i="0" dirty="0">
                <a:solidFill>
                  <a:schemeClr val="tx1"/>
                </a:solidFill>
              </a:rPr>
              <a:t> </a:t>
            </a:r>
            <a:r>
              <a:rPr lang="fr-BE" altLang="en-US" sz="1600" i="0" dirty="0"/>
              <a:t>(HLF-IV</a:t>
            </a:r>
            <a:r>
              <a:rPr lang="fr-BE" altLang="en-US" sz="1600" i="0" dirty="0" smtClean="0"/>
              <a:t>)</a:t>
            </a:r>
            <a:endParaRPr lang="fr-BE" altLang="en-US" sz="1600" i="0" dirty="0" smtClean="0">
              <a:solidFill>
                <a:srgbClr val="003399"/>
              </a:solidFill>
            </a:endParaRPr>
          </a:p>
          <a:p>
            <a:pPr>
              <a:lnSpc>
                <a:spcPct val="80000"/>
              </a:lnSpc>
              <a:buFontTx/>
              <a:buNone/>
            </a:pPr>
            <a:endParaRPr lang="fr-BE" altLang="en-US" sz="1600" i="0" dirty="0">
              <a:solidFill>
                <a:srgbClr val="003399"/>
              </a:solidFill>
            </a:endParaRPr>
          </a:p>
          <a:p>
            <a:pPr>
              <a:lnSpc>
                <a:spcPct val="80000"/>
              </a:lnSpc>
              <a:buFontTx/>
              <a:buNone/>
            </a:pPr>
            <a:endParaRPr lang="fr-BE" altLang="en-US" sz="1600" i="0" dirty="0" smtClean="0">
              <a:solidFill>
                <a:srgbClr val="003399"/>
              </a:solidFill>
            </a:endParaRPr>
          </a:p>
          <a:p>
            <a:pPr>
              <a:buFontTx/>
              <a:buNone/>
            </a:pPr>
            <a:endParaRPr lang="en-GB" altLang="en-US" sz="2000" i="0" dirty="0" smtClean="0"/>
          </a:p>
          <a:p>
            <a:pPr>
              <a:buFontTx/>
              <a:buNone/>
            </a:pPr>
            <a:endParaRPr lang="en-GB" altLang="en-US" sz="2000" i="0" dirty="0" smtClean="0">
              <a:solidFill>
                <a:srgbClr val="003399"/>
              </a:solidFill>
            </a:endParaRPr>
          </a:p>
          <a:p>
            <a:pPr>
              <a:buFontTx/>
              <a:buNone/>
            </a:pPr>
            <a:endParaRPr lang="fr-BE" altLang="en-US" sz="2000" i="0" dirty="0" smtClean="0">
              <a:solidFill>
                <a:srgbClr val="003399"/>
              </a:solidFill>
            </a:endParaRPr>
          </a:p>
          <a:p>
            <a:pPr>
              <a:buFontTx/>
              <a:buNone/>
            </a:pPr>
            <a:endParaRPr lang="en-GB" altLang="en-US" sz="2000" dirty="0" smtClean="0">
              <a:solidFill>
                <a:schemeClr val="tx1"/>
              </a:solidFill>
            </a:endParaRPr>
          </a:p>
          <a:p>
            <a:endParaRPr lang="en-GB" altLang="en-US" sz="2000" dirty="0" smtClean="0"/>
          </a:p>
        </p:txBody>
      </p:sp>
      <p:pic>
        <p:nvPicPr>
          <p:cNvPr id="28678" name="Picture 9" descr="The European Consensus on Development"/>
          <p:cNvPicPr>
            <a:picLocks noChangeAspect="1" noChangeArrowheads="1"/>
          </p:cNvPicPr>
          <p:nvPr/>
        </p:nvPicPr>
        <p:blipFill>
          <a:blip r:embed="rId3" cstate="print">
            <a:lum contrast="10000"/>
            <a:extLst>
              <a:ext uri="{28A0092B-C50C-407E-A947-70E740481C1C}">
                <a14:useLocalDpi xmlns:a14="http://schemas.microsoft.com/office/drawing/2010/main" val="0"/>
              </a:ext>
            </a:extLst>
          </a:blip>
          <a:srcRect/>
          <a:stretch>
            <a:fillRect/>
          </a:stretch>
        </p:blipFill>
        <p:spPr bwMode="auto">
          <a:xfrm>
            <a:off x="5292080" y="3789040"/>
            <a:ext cx="797381" cy="1296069"/>
          </a:xfrm>
          <a:prstGeom prst="rect">
            <a:avLst/>
          </a:prstGeom>
          <a:noFill/>
          <a:ln w="9525">
            <a:solidFill>
              <a:schemeClr val="tx1"/>
            </a:solidFill>
            <a:miter lim="800000"/>
            <a:headEnd/>
            <a:tailEnd/>
          </a:ln>
          <a:effectLst>
            <a:outerShdw dist="38100" dir="2700000" algn="tl" rotWithShape="0">
              <a:srgbClr val="000000">
                <a:alpha val="39998"/>
              </a:srgbClr>
            </a:outerShdw>
          </a:effectLst>
          <a:extLst>
            <a:ext uri="{909E8E84-426E-40DD-AFC4-6F175D3DCCD1}">
              <a14:hiddenFill xmlns:a14="http://schemas.microsoft.com/office/drawing/2010/main">
                <a:solidFill>
                  <a:srgbClr val="FFFFFF"/>
                </a:solidFill>
              </a14:hiddenFill>
            </a:ext>
          </a:extLst>
        </p:spPr>
      </p:pic>
      <p:pic>
        <p:nvPicPr>
          <p:cNvPr id="28679" name="Picture 7" descr="ANd9GcSY8_BUYgNOFWx3kz54h7X9TRe2-4gaTEmx83BqFnIl5kv0viU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3255" y="4221050"/>
            <a:ext cx="2466975" cy="7715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4" descr="ANd9GcSIi1Y_hBaWVGhR4D_L_FFKMPvOt16J7i0GwX4XUXKCxYp2l4rhj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9591" y="2093092"/>
            <a:ext cx="1887329" cy="101681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8677" name="Picture 4" descr="oecd_paris_log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51788" y="3284984"/>
            <a:ext cx="2633106" cy="76594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9" descr="The 4th High Level Forum on Aid Effectivenes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96136" y="5287117"/>
            <a:ext cx="238125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14748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Agenda for change</a:t>
            </a:r>
            <a:endParaRPr lang="en-GB" sz="2800" dirty="0"/>
          </a:p>
        </p:txBody>
      </p:sp>
      <p:sp>
        <p:nvSpPr>
          <p:cNvPr id="3" name="Content Placeholder 2"/>
          <p:cNvSpPr>
            <a:spLocks noGrp="1"/>
          </p:cNvSpPr>
          <p:nvPr>
            <p:ph idx="1"/>
          </p:nvPr>
        </p:nvSpPr>
        <p:spPr>
          <a:xfrm>
            <a:off x="2699792" y="2775245"/>
            <a:ext cx="3624712" cy="1368673"/>
          </a:xfrm>
        </p:spPr>
        <p:txBody>
          <a:bodyPr/>
          <a:lstStyle/>
          <a:p>
            <a:pPr marL="0" lvl="0" indent="0" algn="ctr">
              <a:buNone/>
            </a:pPr>
            <a:r>
              <a:rPr lang="en-GB" sz="2000" b="1" i="0" dirty="0" smtClean="0"/>
              <a:t>Objective #1</a:t>
            </a:r>
          </a:p>
          <a:p>
            <a:pPr marL="0" lvl="0" indent="0" algn="ctr">
              <a:buNone/>
            </a:pPr>
            <a:r>
              <a:rPr lang="en-GB" sz="2000" i="0" dirty="0" smtClean="0"/>
              <a:t>Genuine</a:t>
            </a:r>
            <a:r>
              <a:rPr lang="en-GB" sz="2000" i="0" dirty="0"/>
              <a:t>, political and democratic reforms, and good </a:t>
            </a:r>
            <a:r>
              <a:rPr lang="en-GB" sz="2000" i="0" dirty="0" smtClean="0"/>
              <a:t>governance</a:t>
            </a:r>
            <a:endParaRPr lang="en-GB" sz="1800" dirty="0" smtClean="0"/>
          </a:p>
          <a:p>
            <a:r>
              <a:rPr lang="en-GB" sz="1600" dirty="0" smtClean="0"/>
              <a:t> </a:t>
            </a:r>
            <a:endParaRPr lang="en-GB" sz="1600" dirty="0"/>
          </a:p>
          <a:p>
            <a:pPr marL="0" indent="0">
              <a:buNone/>
            </a:pPr>
            <a:endParaRPr lang="en-GB" sz="1600" i="0" dirty="0"/>
          </a:p>
        </p:txBody>
      </p:sp>
      <p:sp>
        <p:nvSpPr>
          <p:cNvPr id="5" name="TextBox 4"/>
          <p:cNvSpPr txBox="1"/>
          <p:nvPr/>
        </p:nvSpPr>
        <p:spPr>
          <a:xfrm>
            <a:off x="350646" y="4011929"/>
            <a:ext cx="1947969" cy="369332"/>
          </a:xfrm>
          <a:prstGeom prst="rect">
            <a:avLst/>
          </a:prstGeom>
          <a:noFill/>
        </p:spPr>
        <p:txBody>
          <a:bodyPr wrap="none" rtlCol="0">
            <a:spAutoFit/>
          </a:bodyPr>
          <a:lstStyle/>
          <a:p>
            <a:pPr algn="ctr"/>
            <a:r>
              <a:rPr lang="en-GB" sz="1800" dirty="0">
                <a:solidFill>
                  <a:srgbClr val="C00000"/>
                </a:solidFill>
                <a:cs typeface="Arial" charset="0"/>
              </a:rPr>
              <a:t>Human rights</a:t>
            </a:r>
          </a:p>
        </p:txBody>
      </p:sp>
      <p:sp>
        <p:nvSpPr>
          <p:cNvPr id="6" name="TextBox 5"/>
          <p:cNvSpPr txBox="1"/>
          <p:nvPr/>
        </p:nvSpPr>
        <p:spPr>
          <a:xfrm>
            <a:off x="1974363" y="5935910"/>
            <a:ext cx="1944216" cy="369332"/>
          </a:xfrm>
          <a:prstGeom prst="rect">
            <a:avLst/>
          </a:prstGeom>
          <a:noFill/>
        </p:spPr>
        <p:txBody>
          <a:bodyPr wrap="square" rtlCol="0">
            <a:spAutoFit/>
          </a:bodyPr>
          <a:lstStyle/>
          <a:p>
            <a:pPr algn="ctr"/>
            <a:r>
              <a:rPr lang="en-GB" sz="1800" dirty="0">
                <a:solidFill>
                  <a:srgbClr val="2D5EC1"/>
                </a:solidFill>
                <a:cs typeface="Arial" charset="0"/>
              </a:rPr>
              <a:t>Civil society</a:t>
            </a:r>
          </a:p>
        </p:txBody>
      </p:sp>
      <p:sp>
        <p:nvSpPr>
          <p:cNvPr id="7" name="TextBox 6"/>
          <p:cNvSpPr txBox="1"/>
          <p:nvPr/>
        </p:nvSpPr>
        <p:spPr>
          <a:xfrm>
            <a:off x="5135643" y="5951115"/>
            <a:ext cx="1819088" cy="400110"/>
          </a:xfrm>
          <a:prstGeom prst="rect">
            <a:avLst/>
          </a:prstGeom>
          <a:noFill/>
        </p:spPr>
        <p:txBody>
          <a:bodyPr wrap="square" rtlCol="0">
            <a:spAutoFit/>
          </a:bodyPr>
          <a:lstStyle/>
          <a:p>
            <a:pPr algn="ctr"/>
            <a:r>
              <a:rPr lang="en-GB" sz="2000" dirty="0" smtClean="0">
                <a:cs typeface="Arial" charset="0"/>
              </a:rPr>
              <a:t>Rule </a:t>
            </a:r>
            <a:r>
              <a:rPr lang="en-GB" sz="1800" dirty="0" smtClean="0">
                <a:cs typeface="Arial" charset="0"/>
              </a:rPr>
              <a:t>of</a:t>
            </a:r>
            <a:r>
              <a:rPr lang="en-GB" sz="2000" dirty="0" smtClean="0">
                <a:cs typeface="Arial" charset="0"/>
              </a:rPr>
              <a:t> law</a:t>
            </a:r>
            <a:endParaRPr lang="en-GB" sz="2000" dirty="0">
              <a:cs typeface="Arial" charset="0"/>
            </a:endParaRPr>
          </a:p>
        </p:txBody>
      </p:sp>
      <p:sp>
        <p:nvSpPr>
          <p:cNvPr id="8" name="TextBox 7"/>
          <p:cNvSpPr txBox="1"/>
          <p:nvPr/>
        </p:nvSpPr>
        <p:spPr>
          <a:xfrm>
            <a:off x="6722864" y="3913535"/>
            <a:ext cx="1855093" cy="369332"/>
          </a:xfrm>
          <a:prstGeom prst="rect">
            <a:avLst/>
          </a:prstGeom>
          <a:noFill/>
        </p:spPr>
        <p:txBody>
          <a:bodyPr wrap="square" rtlCol="0">
            <a:spAutoFit/>
          </a:bodyPr>
          <a:lstStyle/>
          <a:p>
            <a:pPr algn="ctr"/>
            <a:r>
              <a:rPr lang="en-GB" sz="1800" dirty="0">
                <a:solidFill>
                  <a:srgbClr val="A3601D"/>
                </a:solidFill>
                <a:cs typeface="Arial" charset="0"/>
              </a:rPr>
              <a:t>Democracy</a:t>
            </a:r>
            <a:endParaRPr lang="en-GB" sz="2000" dirty="0">
              <a:solidFill>
                <a:srgbClr val="A3601D"/>
              </a:solidFill>
              <a:cs typeface="Arial"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5356" y="2783035"/>
            <a:ext cx="1600338" cy="10597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t="4434" b="5682"/>
          <a:stretch/>
        </p:blipFill>
        <p:spPr>
          <a:xfrm>
            <a:off x="548988" y="2783035"/>
            <a:ext cx="1551287" cy="10442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45018" y="4726024"/>
            <a:ext cx="1600338" cy="10668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2905" y="4756568"/>
            <a:ext cx="1607132" cy="10363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1657170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16"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Effect transition="in" filter="fade">
                                      <p:cBhvr>
                                        <p:cTn id="4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9552" y="1268761"/>
            <a:ext cx="8066088" cy="576064"/>
          </a:xfrm>
        </p:spPr>
        <p:txBody>
          <a:bodyPr>
            <a:normAutofit fontScale="90000"/>
          </a:bodyPr>
          <a:lstStyle/>
          <a:p>
            <a:r>
              <a:rPr lang="en-GB" dirty="0" smtClean="0"/>
              <a:t>           </a:t>
            </a:r>
            <a:r>
              <a:rPr lang="en-GB" sz="3100" dirty="0" smtClean="0"/>
              <a:t/>
            </a:r>
            <a:br>
              <a:rPr lang="en-GB" sz="3100" dirty="0" smtClean="0"/>
            </a:br>
            <a:r>
              <a:rPr lang="en-GB" sz="3100" dirty="0" smtClean="0"/>
              <a:t>        </a:t>
            </a:r>
            <a:r>
              <a:rPr lang="en-GB" sz="2700" dirty="0" smtClean="0"/>
              <a:t>Cosa </a:t>
            </a:r>
            <a:r>
              <a:rPr lang="en-GB" sz="2700" dirty="0" err="1" smtClean="0"/>
              <a:t>pensano</a:t>
            </a:r>
            <a:r>
              <a:rPr lang="en-GB" sz="2700" dirty="0" smtClean="0"/>
              <a:t> </a:t>
            </a:r>
            <a:r>
              <a:rPr lang="en-GB" sz="2700" dirty="0" err="1" smtClean="0"/>
              <a:t>i</a:t>
            </a:r>
            <a:r>
              <a:rPr lang="en-GB" sz="2700" dirty="0" smtClean="0"/>
              <a:t> </a:t>
            </a:r>
            <a:r>
              <a:rPr lang="en-GB" sz="2700" dirty="0" err="1" smtClean="0"/>
              <a:t>cittadini</a:t>
            </a:r>
            <a:r>
              <a:rPr lang="en-GB" sz="2700" dirty="0" smtClean="0"/>
              <a:t> </a:t>
            </a:r>
            <a:r>
              <a:rPr lang="en-GB" sz="2700" dirty="0" err="1" smtClean="0"/>
              <a:t>italiani</a:t>
            </a:r>
            <a:r>
              <a:rPr lang="en-GB" sz="2700" dirty="0"/>
              <a:t> </a:t>
            </a:r>
            <a:r>
              <a:rPr lang="en-GB" dirty="0" smtClean="0"/>
              <a:t/>
            </a:r>
            <a:br>
              <a:rPr lang="en-GB" dirty="0" smtClean="0"/>
            </a:br>
            <a:r>
              <a:rPr lang="en-GB" sz="2800" dirty="0" smtClean="0"/>
              <a:t/>
            </a:r>
            <a:br>
              <a:rPr lang="en-GB" sz="2800" dirty="0" smtClean="0"/>
            </a:br>
            <a:r>
              <a:rPr lang="en-GB" sz="2800" dirty="0" smtClean="0"/>
              <a:t/>
            </a:r>
            <a:br>
              <a:rPr lang="en-GB" sz="2800" dirty="0" smtClean="0"/>
            </a:br>
            <a:r>
              <a:rPr lang="en-GB" sz="2800" dirty="0"/>
              <a:t/>
            </a:r>
            <a:br>
              <a:rPr lang="en-GB" sz="2800" dirty="0"/>
            </a:br>
            <a:r>
              <a:rPr lang="en-GB" sz="2800" dirty="0" smtClean="0"/>
              <a:t/>
            </a:r>
            <a:br>
              <a:rPr lang="en-GB" sz="2800" dirty="0" smtClean="0"/>
            </a:br>
            <a:r>
              <a:rPr lang="en-GB" sz="2000" dirty="0"/>
              <a:t/>
            </a:r>
            <a:br>
              <a:rPr lang="en-GB" sz="2000" dirty="0"/>
            </a:br>
            <a:endParaRPr lang="en-GB" sz="2200" b="0" dirty="0" smtClean="0"/>
          </a:p>
        </p:txBody>
      </p:sp>
      <p:sp>
        <p:nvSpPr>
          <p:cNvPr id="7" name="Rectangle 6"/>
          <p:cNvSpPr/>
          <p:nvPr/>
        </p:nvSpPr>
        <p:spPr>
          <a:xfrm>
            <a:off x="494790" y="4765446"/>
            <a:ext cx="1944216" cy="861774"/>
          </a:xfrm>
          <a:prstGeom prst="rect">
            <a:avLst/>
          </a:prstGeom>
        </p:spPr>
        <p:txBody>
          <a:bodyPr wrap="square">
            <a:spAutoFit/>
          </a:bodyPr>
          <a:lstStyle/>
          <a:p>
            <a:r>
              <a:rPr lang="en-GB" sz="5000" dirty="0" smtClean="0">
                <a:solidFill>
                  <a:srgbClr val="F74825"/>
                </a:solidFill>
              </a:rPr>
              <a:t>80%</a:t>
            </a:r>
            <a:endParaRPr lang="en-GB" sz="5000" dirty="0">
              <a:solidFill>
                <a:srgbClr val="F74825"/>
              </a:solidFill>
            </a:endParaRPr>
          </a:p>
        </p:txBody>
      </p:sp>
      <p:sp>
        <p:nvSpPr>
          <p:cNvPr id="8" name="Rectangle 7"/>
          <p:cNvSpPr/>
          <p:nvPr/>
        </p:nvSpPr>
        <p:spPr>
          <a:xfrm>
            <a:off x="3347863" y="5180944"/>
            <a:ext cx="1911101" cy="861774"/>
          </a:xfrm>
          <a:prstGeom prst="rect">
            <a:avLst/>
          </a:prstGeom>
        </p:spPr>
        <p:txBody>
          <a:bodyPr wrap="none">
            <a:spAutoFit/>
          </a:bodyPr>
          <a:lstStyle/>
          <a:p>
            <a:r>
              <a:rPr lang="en-GB" sz="5000" dirty="0" smtClean="0">
                <a:solidFill>
                  <a:srgbClr val="F74825"/>
                </a:solidFill>
              </a:rPr>
              <a:t>60%</a:t>
            </a:r>
            <a:endParaRPr lang="en-GB" sz="5000" dirty="0">
              <a:solidFill>
                <a:srgbClr val="F74825"/>
              </a:solidFill>
            </a:endParaRPr>
          </a:p>
        </p:txBody>
      </p:sp>
      <p:sp>
        <p:nvSpPr>
          <p:cNvPr id="9" name="TextBox 8"/>
          <p:cNvSpPr txBox="1"/>
          <p:nvPr/>
        </p:nvSpPr>
        <p:spPr>
          <a:xfrm>
            <a:off x="207846" y="5455938"/>
            <a:ext cx="2707969" cy="586779"/>
          </a:xfrm>
          <a:prstGeom prst="rect">
            <a:avLst/>
          </a:prstGeom>
          <a:noFill/>
        </p:spPr>
        <p:txBody>
          <a:bodyPr wrap="square" rtlCol="0" anchor="b">
            <a:noAutofit/>
          </a:bodyPr>
          <a:lstStyle/>
          <a:p>
            <a:endParaRPr lang="en-US" sz="2000" b="0" dirty="0">
              <a:solidFill>
                <a:srgbClr val="0F5494"/>
              </a:solidFill>
              <a:latin typeface="Verdana"/>
            </a:endParaRPr>
          </a:p>
        </p:txBody>
      </p:sp>
      <p:sp>
        <p:nvSpPr>
          <p:cNvPr id="10" name="TextBox 9"/>
          <p:cNvSpPr txBox="1"/>
          <p:nvPr/>
        </p:nvSpPr>
        <p:spPr>
          <a:xfrm>
            <a:off x="2915815" y="2060848"/>
            <a:ext cx="2856764" cy="2592288"/>
          </a:xfrm>
          <a:prstGeom prst="rect">
            <a:avLst/>
          </a:prstGeom>
          <a:noFill/>
        </p:spPr>
        <p:txBody>
          <a:bodyPr wrap="square" rtlCol="0" anchor="b">
            <a:noAutofit/>
          </a:bodyPr>
          <a:lstStyle/>
          <a:p>
            <a:r>
              <a:rPr lang="it-IT" altLang="en-US" sz="2400" b="0" dirty="0" smtClean="0">
                <a:solidFill>
                  <a:srgbClr val="0F5494"/>
                </a:solidFill>
                <a:latin typeface="Verdana"/>
              </a:rPr>
              <a:t>La </a:t>
            </a:r>
            <a:r>
              <a:rPr lang="it-IT" altLang="en-US" sz="2400" b="0" dirty="0">
                <a:solidFill>
                  <a:srgbClr val="0F5494"/>
                </a:solidFill>
                <a:latin typeface="Verdana"/>
              </a:rPr>
              <a:t>lotta </a:t>
            </a:r>
            <a:r>
              <a:rPr lang="it-IT" altLang="en-US" sz="2400" b="0" dirty="0" smtClean="0">
                <a:solidFill>
                  <a:srgbClr val="0F5494"/>
                </a:solidFill>
                <a:latin typeface="Verdana"/>
              </a:rPr>
              <a:t>contro </a:t>
            </a:r>
            <a:r>
              <a:rPr lang="it-IT" altLang="en-US" sz="2400" b="0" dirty="0">
                <a:solidFill>
                  <a:srgbClr val="0F5494"/>
                </a:solidFill>
                <a:latin typeface="Verdana"/>
              </a:rPr>
              <a:t>la povertà </a:t>
            </a:r>
            <a:r>
              <a:rPr lang="it-IT" altLang="en-US" sz="2400" b="0" dirty="0" smtClean="0">
                <a:solidFill>
                  <a:srgbClr val="0F5494"/>
                </a:solidFill>
                <a:latin typeface="Verdana"/>
              </a:rPr>
              <a:t>nei </a:t>
            </a:r>
            <a:r>
              <a:rPr lang="it-IT" altLang="en-US" sz="2400" b="0" dirty="0">
                <a:solidFill>
                  <a:srgbClr val="0F5494"/>
                </a:solidFill>
                <a:latin typeface="Verdana"/>
              </a:rPr>
              <a:t>P</a:t>
            </a:r>
            <a:r>
              <a:rPr lang="it-IT" altLang="en-US" sz="2400" b="0" dirty="0" smtClean="0">
                <a:solidFill>
                  <a:srgbClr val="0F5494"/>
                </a:solidFill>
                <a:latin typeface="Verdana"/>
              </a:rPr>
              <a:t>aesi </a:t>
            </a:r>
            <a:r>
              <a:rPr lang="it-IT" altLang="en-US" sz="2400" b="0" dirty="0">
                <a:solidFill>
                  <a:srgbClr val="0F5494"/>
                </a:solidFill>
                <a:latin typeface="Verdana"/>
              </a:rPr>
              <a:t>in </a:t>
            </a:r>
            <a:r>
              <a:rPr lang="it-IT" altLang="en-US" sz="2400" b="0" dirty="0" smtClean="0">
                <a:solidFill>
                  <a:srgbClr val="0F5494"/>
                </a:solidFill>
                <a:latin typeface="Verdana"/>
              </a:rPr>
              <a:t>via di sviluppo </a:t>
            </a:r>
            <a:r>
              <a:rPr lang="it-IT" altLang="en-US" sz="2400" b="0" dirty="0">
                <a:solidFill>
                  <a:srgbClr val="0F5494"/>
                </a:solidFill>
                <a:latin typeface="Verdana"/>
              </a:rPr>
              <a:t>deve essere una </a:t>
            </a:r>
            <a:r>
              <a:rPr lang="it-IT" altLang="en-US" sz="2400" b="0" dirty="0" smtClean="0">
                <a:solidFill>
                  <a:srgbClr val="0F5494"/>
                </a:solidFill>
                <a:latin typeface="Verdana"/>
              </a:rPr>
              <a:t>delle</a:t>
            </a:r>
          </a:p>
          <a:p>
            <a:r>
              <a:rPr lang="it-IT" altLang="en-US" sz="2400" b="0" dirty="0" smtClean="0">
                <a:solidFill>
                  <a:srgbClr val="0F5494"/>
                </a:solidFill>
                <a:latin typeface="Verdana"/>
              </a:rPr>
              <a:t>priorità </a:t>
            </a:r>
            <a:r>
              <a:rPr lang="it-IT" altLang="en-US" sz="2400" b="0" dirty="0">
                <a:solidFill>
                  <a:srgbClr val="0F5494"/>
                </a:solidFill>
                <a:latin typeface="Verdana"/>
              </a:rPr>
              <a:t>dell'UE</a:t>
            </a:r>
            <a:endParaRPr lang="en-US" sz="2400" b="0" dirty="0">
              <a:solidFill>
                <a:srgbClr val="0F5494"/>
              </a:solidFill>
              <a:latin typeface="Verdana"/>
            </a:endParaRPr>
          </a:p>
        </p:txBody>
      </p:sp>
      <p:sp>
        <p:nvSpPr>
          <p:cNvPr id="11" name="TextBox 10"/>
          <p:cNvSpPr txBox="1"/>
          <p:nvPr/>
        </p:nvSpPr>
        <p:spPr>
          <a:xfrm>
            <a:off x="5901976" y="4765447"/>
            <a:ext cx="2774480" cy="690492"/>
          </a:xfrm>
          <a:prstGeom prst="rect">
            <a:avLst/>
          </a:prstGeom>
          <a:noFill/>
        </p:spPr>
        <p:txBody>
          <a:bodyPr wrap="square" rtlCol="0" anchor="b">
            <a:noAutofit/>
          </a:bodyPr>
          <a:lstStyle/>
          <a:p>
            <a:endParaRPr lang="it-IT" altLang="en-US" sz="2600" b="0" dirty="0" smtClean="0">
              <a:solidFill>
                <a:srgbClr val="0F5494"/>
              </a:solidFill>
              <a:latin typeface="Verdana"/>
            </a:endParaRPr>
          </a:p>
          <a:p>
            <a:endParaRPr lang="it-IT" altLang="en-US" sz="2600" b="0" dirty="0">
              <a:solidFill>
                <a:srgbClr val="0F5494"/>
              </a:solidFill>
              <a:latin typeface="Verdana"/>
            </a:endParaRPr>
          </a:p>
          <a:p>
            <a:endParaRPr lang="it-IT" altLang="en-US" sz="2600" b="0" dirty="0" smtClean="0">
              <a:solidFill>
                <a:srgbClr val="0F5494"/>
              </a:solidFill>
              <a:latin typeface="Verdana"/>
            </a:endParaRPr>
          </a:p>
          <a:p>
            <a:endParaRPr lang="it-IT" altLang="en-US" sz="2600" b="0" dirty="0">
              <a:solidFill>
                <a:srgbClr val="0F5494"/>
              </a:solidFill>
              <a:latin typeface="Verdana"/>
            </a:endParaRPr>
          </a:p>
          <a:p>
            <a:endParaRPr lang="it-IT" altLang="en-US" sz="2600" b="0" dirty="0" smtClean="0">
              <a:solidFill>
                <a:srgbClr val="0F5494"/>
              </a:solidFill>
              <a:latin typeface="Verdana"/>
            </a:endParaRPr>
          </a:p>
          <a:p>
            <a:endParaRPr lang="it-IT" altLang="en-US" sz="2600" b="0" dirty="0" smtClean="0">
              <a:solidFill>
                <a:srgbClr val="0F5494"/>
              </a:solidFill>
              <a:latin typeface="Verdana"/>
            </a:endParaRPr>
          </a:p>
          <a:p>
            <a:endParaRPr lang="it-IT" altLang="en-US" sz="2600" b="0" dirty="0">
              <a:solidFill>
                <a:srgbClr val="0F5494"/>
              </a:solidFill>
              <a:latin typeface="Verdana"/>
            </a:endParaRPr>
          </a:p>
          <a:p>
            <a:endParaRPr lang="it-IT" altLang="en-US" sz="2600" b="0" dirty="0" smtClean="0">
              <a:solidFill>
                <a:srgbClr val="0F5494"/>
              </a:solidFill>
              <a:latin typeface="Verdana"/>
            </a:endParaRPr>
          </a:p>
          <a:p>
            <a:endParaRPr lang="it-IT" altLang="en-US" sz="2600" b="0" dirty="0">
              <a:solidFill>
                <a:srgbClr val="0F5494"/>
              </a:solidFill>
              <a:latin typeface="Verdana"/>
            </a:endParaRPr>
          </a:p>
          <a:p>
            <a:endParaRPr lang="it-IT" altLang="en-US" sz="2600" b="0" dirty="0" smtClean="0">
              <a:solidFill>
                <a:srgbClr val="0F5494"/>
              </a:solidFill>
              <a:latin typeface="Verdana"/>
            </a:endParaRPr>
          </a:p>
          <a:p>
            <a:endParaRPr lang="it-IT" altLang="en-US" sz="2600" b="0" dirty="0">
              <a:solidFill>
                <a:srgbClr val="0F5494"/>
              </a:solidFill>
              <a:latin typeface="Verdana"/>
            </a:endParaRPr>
          </a:p>
          <a:p>
            <a:endParaRPr lang="it-IT" altLang="en-US" sz="2600" b="0" dirty="0" smtClean="0">
              <a:solidFill>
                <a:srgbClr val="0F5494"/>
              </a:solidFill>
              <a:latin typeface="Verdana"/>
            </a:endParaRPr>
          </a:p>
          <a:p>
            <a:endParaRPr lang="it-IT" altLang="en-US" sz="2600" b="0" dirty="0">
              <a:solidFill>
                <a:srgbClr val="0F5494"/>
              </a:solidFill>
              <a:latin typeface="Verdana"/>
            </a:endParaRPr>
          </a:p>
          <a:p>
            <a:endParaRPr lang="it-IT" altLang="en-US" sz="2600" b="0" dirty="0" smtClean="0">
              <a:solidFill>
                <a:srgbClr val="0F5494"/>
              </a:solidFill>
              <a:latin typeface="Verdana"/>
            </a:endParaRPr>
          </a:p>
          <a:p>
            <a:endParaRPr lang="it-IT" altLang="en-US" sz="2600" b="0" dirty="0">
              <a:solidFill>
                <a:srgbClr val="0F5494"/>
              </a:solidFill>
              <a:latin typeface="Verdana"/>
            </a:endParaRPr>
          </a:p>
          <a:p>
            <a:endParaRPr lang="it-IT" altLang="en-US" sz="2600" b="0" dirty="0" smtClean="0">
              <a:solidFill>
                <a:srgbClr val="0F5494"/>
              </a:solidFill>
              <a:latin typeface="Verdana"/>
            </a:endParaRPr>
          </a:p>
          <a:p>
            <a:endParaRPr lang="it-IT" altLang="en-US" sz="2600" b="0" dirty="0">
              <a:solidFill>
                <a:srgbClr val="0F5494"/>
              </a:solidFill>
              <a:latin typeface="Verdana"/>
            </a:endParaRPr>
          </a:p>
          <a:p>
            <a:endParaRPr lang="it-IT" altLang="en-US" sz="2600" b="0" dirty="0" smtClean="0">
              <a:solidFill>
                <a:srgbClr val="0F5494"/>
              </a:solidFill>
              <a:latin typeface="Verdana"/>
            </a:endParaRPr>
          </a:p>
          <a:p>
            <a:endParaRPr lang="it-IT" altLang="en-US" sz="2600" b="0" dirty="0">
              <a:solidFill>
                <a:srgbClr val="0F5494"/>
              </a:solidFill>
              <a:latin typeface="Verdana"/>
            </a:endParaRPr>
          </a:p>
          <a:p>
            <a:endParaRPr lang="it-IT" altLang="en-US" sz="2600" b="0" dirty="0" smtClean="0">
              <a:solidFill>
                <a:srgbClr val="0F5494"/>
              </a:solidFill>
              <a:latin typeface="Verdana"/>
            </a:endParaRPr>
          </a:p>
          <a:p>
            <a:endParaRPr lang="it-IT" altLang="en-US" sz="2600" b="0" dirty="0">
              <a:solidFill>
                <a:srgbClr val="0F5494"/>
              </a:solidFill>
              <a:latin typeface="Verdana"/>
            </a:endParaRPr>
          </a:p>
          <a:p>
            <a:endParaRPr lang="it-IT" altLang="en-US" sz="2600" b="0" dirty="0" smtClean="0">
              <a:solidFill>
                <a:srgbClr val="0F5494"/>
              </a:solidFill>
              <a:latin typeface="Verdana"/>
            </a:endParaRPr>
          </a:p>
          <a:p>
            <a:endParaRPr lang="it-IT" altLang="en-US" sz="2600" b="0" dirty="0">
              <a:solidFill>
                <a:srgbClr val="0F5494"/>
              </a:solidFill>
              <a:latin typeface="Verdana"/>
            </a:endParaRPr>
          </a:p>
          <a:p>
            <a:endParaRPr lang="it-IT" altLang="en-US" sz="2600" b="0" dirty="0" smtClean="0">
              <a:solidFill>
                <a:srgbClr val="0F5494"/>
              </a:solidFill>
              <a:latin typeface="Verdana"/>
            </a:endParaRPr>
          </a:p>
          <a:p>
            <a:endParaRPr lang="it-IT" altLang="en-US" sz="2600" b="0" dirty="0">
              <a:solidFill>
                <a:srgbClr val="0F5494"/>
              </a:solidFill>
              <a:latin typeface="Verdana"/>
            </a:endParaRPr>
          </a:p>
          <a:p>
            <a:endParaRPr lang="it-IT" altLang="en-US" sz="2600" b="0" dirty="0" smtClean="0">
              <a:solidFill>
                <a:srgbClr val="0F5494"/>
              </a:solidFill>
              <a:latin typeface="Verdana"/>
            </a:endParaRPr>
          </a:p>
          <a:p>
            <a:endParaRPr lang="it-IT" altLang="en-US" sz="2400" b="0" dirty="0" smtClean="0">
              <a:solidFill>
                <a:srgbClr val="0F5494"/>
              </a:solidFill>
              <a:latin typeface="Verdana"/>
            </a:endParaRPr>
          </a:p>
          <a:p>
            <a:r>
              <a:rPr lang="it-IT" altLang="en-US" sz="2400" b="0" dirty="0" smtClean="0">
                <a:solidFill>
                  <a:srgbClr val="0F5494"/>
                </a:solidFill>
                <a:latin typeface="Verdana"/>
              </a:rPr>
              <a:t>L'aiuto deve </a:t>
            </a:r>
            <a:r>
              <a:rPr lang="it-IT" altLang="en-US" sz="2400" b="0" dirty="0" smtClean="0">
                <a:solidFill>
                  <a:srgbClr val="0F5494"/>
                </a:solidFill>
                <a:latin typeface="Verdana"/>
              </a:rPr>
              <a:t>aumentare  </a:t>
            </a:r>
            <a:r>
              <a:rPr lang="it-IT" altLang="en-US" sz="2400" b="0" dirty="0" smtClean="0">
                <a:solidFill>
                  <a:srgbClr val="0F5494"/>
                </a:solidFill>
                <a:latin typeface="Verdana"/>
              </a:rPr>
              <a:t>fino</a:t>
            </a:r>
          </a:p>
          <a:p>
            <a:r>
              <a:rPr lang="it-IT" altLang="en-US" sz="2400" b="0" dirty="0" smtClean="0">
                <a:solidFill>
                  <a:srgbClr val="0F5494"/>
                </a:solidFill>
                <a:latin typeface="Verdana"/>
              </a:rPr>
              <a:t>o </a:t>
            </a:r>
            <a:r>
              <a:rPr lang="it-IT" altLang="en-US" sz="2400" b="0" dirty="0" smtClean="0">
                <a:solidFill>
                  <a:srgbClr val="0F5494"/>
                </a:solidFill>
                <a:latin typeface="Verdana"/>
              </a:rPr>
              <a:t>più  </a:t>
            </a:r>
            <a:r>
              <a:rPr lang="it-IT" altLang="en-US" sz="2400" b="0" dirty="0" smtClean="0">
                <a:solidFill>
                  <a:srgbClr val="0F5494"/>
                </a:solidFill>
                <a:latin typeface="Verdana"/>
              </a:rPr>
              <a:t>dei livelli promessi</a:t>
            </a:r>
          </a:p>
          <a:p>
            <a:endParaRPr lang="it-IT" altLang="en-US" sz="2600" b="0" dirty="0">
              <a:solidFill>
                <a:srgbClr val="0F5494"/>
              </a:solidFill>
              <a:latin typeface="Verdana"/>
            </a:endParaRPr>
          </a:p>
          <a:p>
            <a:r>
              <a:rPr lang="it-IT" altLang="en-US" sz="5000" dirty="0" smtClean="0">
                <a:solidFill>
                  <a:srgbClr val="F74825"/>
                </a:solidFill>
                <a:latin typeface="Verdana"/>
              </a:rPr>
              <a:t>55%</a:t>
            </a:r>
            <a:endParaRPr lang="en-GB" altLang="en-US" sz="5000" dirty="0">
              <a:solidFill>
                <a:srgbClr val="F74825"/>
              </a:solidFill>
              <a:latin typeface="Verdana"/>
            </a:endParaRPr>
          </a:p>
        </p:txBody>
      </p:sp>
      <p:sp>
        <p:nvSpPr>
          <p:cNvPr id="12" name="TextBox 11"/>
          <p:cNvSpPr txBox="1"/>
          <p:nvPr/>
        </p:nvSpPr>
        <p:spPr>
          <a:xfrm>
            <a:off x="207847" y="2276873"/>
            <a:ext cx="2707969" cy="1728192"/>
          </a:xfrm>
          <a:prstGeom prst="rect">
            <a:avLst/>
          </a:prstGeom>
          <a:noFill/>
        </p:spPr>
        <p:txBody>
          <a:bodyPr wrap="square" rtlCol="0" anchor="b">
            <a:noAutofit/>
          </a:bodyPr>
          <a:lstStyle/>
          <a:p>
            <a:r>
              <a:rPr lang="en-GB" altLang="en-US" sz="2400" b="0" dirty="0">
                <a:solidFill>
                  <a:srgbClr val="0F5494"/>
                </a:solidFill>
                <a:latin typeface="Verdana"/>
              </a:rPr>
              <a:t>É </a:t>
            </a:r>
            <a:r>
              <a:rPr lang="it-IT" altLang="en-US" sz="2400" b="0" dirty="0">
                <a:solidFill>
                  <a:srgbClr val="0F5494"/>
                </a:solidFill>
                <a:latin typeface="Verdana"/>
              </a:rPr>
              <a:t>importante</a:t>
            </a:r>
            <a:r>
              <a:rPr lang="en-GB" altLang="en-US" sz="2400" b="0" dirty="0">
                <a:solidFill>
                  <a:srgbClr val="0F5494"/>
                </a:solidFill>
                <a:latin typeface="Verdana"/>
              </a:rPr>
              <a:t> </a:t>
            </a:r>
            <a:r>
              <a:rPr lang="it-IT" altLang="en-US" sz="2400" b="0" dirty="0">
                <a:solidFill>
                  <a:srgbClr val="0F5494"/>
                </a:solidFill>
                <a:latin typeface="Verdana"/>
              </a:rPr>
              <a:t>aiutare</a:t>
            </a:r>
            <a:r>
              <a:rPr lang="en-GB" altLang="en-US" sz="2400" b="0" dirty="0">
                <a:solidFill>
                  <a:srgbClr val="0F5494"/>
                </a:solidFill>
                <a:latin typeface="Verdana"/>
              </a:rPr>
              <a:t> </a:t>
            </a:r>
            <a:r>
              <a:rPr lang="en-GB" altLang="en-US" sz="2400" b="0" dirty="0" err="1">
                <a:solidFill>
                  <a:srgbClr val="0F5494"/>
                </a:solidFill>
                <a:latin typeface="Verdana"/>
              </a:rPr>
              <a:t>i</a:t>
            </a:r>
            <a:r>
              <a:rPr lang="en-GB" altLang="en-US" sz="2400" b="0" dirty="0">
                <a:solidFill>
                  <a:srgbClr val="0F5494"/>
                </a:solidFill>
                <a:latin typeface="Verdana"/>
              </a:rPr>
              <a:t> </a:t>
            </a:r>
            <a:r>
              <a:rPr lang="en-GB" altLang="en-US" sz="2400" b="0" dirty="0" err="1">
                <a:solidFill>
                  <a:srgbClr val="0F5494"/>
                </a:solidFill>
                <a:latin typeface="Verdana"/>
              </a:rPr>
              <a:t>Paesi</a:t>
            </a:r>
            <a:r>
              <a:rPr lang="en-GB" altLang="en-US" sz="2400" b="0" dirty="0">
                <a:solidFill>
                  <a:srgbClr val="0F5494"/>
                </a:solidFill>
                <a:latin typeface="Verdana"/>
              </a:rPr>
              <a:t> in vi</a:t>
            </a:r>
            <a:r>
              <a:rPr lang="it-IT" altLang="en-US" sz="2400" b="0" dirty="0">
                <a:solidFill>
                  <a:srgbClr val="0F5494"/>
                </a:solidFill>
                <a:latin typeface="Verdana"/>
              </a:rPr>
              <a:t>a di</a:t>
            </a:r>
            <a:r>
              <a:rPr lang="en-GB" altLang="en-US" sz="2400" b="0" dirty="0">
                <a:solidFill>
                  <a:srgbClr val="0F5494"/>
                </a:solidFill>
                <a:latin typeface="Verdana"/>
              </a:rPr>
              <a:t> </a:t>
            </a:r>
            <a:r>
              <a:rPr lang="en-GB" altLang="en-US" sz="2400" b="0" dirty="0" err="1">
                <a:solidFill>
                  <a:srgbClr val="0F5494"/>
                </a:solidFill>
                <a:latin typeface="Verdana"/>
              </a:rPr>
              <a:t>Sviluppo</a:t>
            </a:r>
            <a:endParaRPr lang="en-US" sz="2400" b="0" dirty="0">
              <a:solidFill>
                <a:srgbClr val="0F5494"/>
              </a:solidFill>
              <a:latin typeface="Verdana"/>
            </a:endParaRPr>
          </a:p>
        </p:txBody>
      </p:sp>
      <p:sp>
        <p:nvSpPr>
          <p:cNvPr id="13" name="TextBox 12"/>
          <p:cNvSpPr txBox="1"/>
          <p:nvPr/>
        </p:nvSpPr>
        <p:spPr>
          <a:xfrm>
            <a:off x="380012" y="5333830"/>
            <a:ext cx="2707969" cy="586779"/>
          </a:xfrm>
          <a:prstGeom prst="rect">
            <a:avLst/>
          </a:prstGeom>
          <a:noFill/>
        </p:spPr>
        <p:txBody>
          <a:bodyPr wrap="square" rtlCol="0" anchor="b">
            <a:noAutofit/>
          </a:bodyPr>
          <a:lstStyle/>
          <a:p>
            <a:endParaRPr lang="en-US" sz="2000" b="0" dirty="0">
              <a:solidFill>
                <a:srgbClr val="0F5494"/>
              </a:solidFill>
              <a:latin typeface="Verdana"/>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84" y="6026571"/>
            <a:ext cx="9133316" cy="110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571"/>
            <a:ext cx="9133316" cy="110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24386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395536" y="13398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en-GB" sz="2800" kern="0" dirty="0" smtClean="0"/>
              <a:t>Agenda for change</a:t>
            </a:r>
            <a:endParaRPr lang="en-GB" sz="2800" kern="0" dirty="0"/>
          </a:p>
        </p:txBody>
      </p:sp>
      <p:sp>
        <p:nvSpPr>
          <p:cNvPr id="7" name="Content Placeholder 2"/>
          <p:cNvSpPr txBox="1">
            <a:spLocks/>
          </p:cNvSpPr>
          <p:nvPr/>
        </p:nvSpPr>
        <p:spPr bwMode="auto">
          <a:xfrm>
            <a:off x="2733006" y="2526161"/>
            <a:ext cx="3554660" cy="136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lgn="ctr">
              <a:buClr>
                <a:srgbClr val="FFFFFF"/>
              </a:buClr>
              <a:buFontTx/>
              <a:buNone/>
            </a:pPr>
            <a:r>
              <a:rPr lang="en-GB" sz="2000" i="0" kern="0" dirty="0" smtClean="0"/>
              <a:t>Objective #2</a:t>
            </a:r>
          </a:p>
          <a:p>
            <a:pPr marL="0" indent="0" algn="ctr">
              <a:buClr>
                <a:srgbClr val="FFFFFF"/>
              </a:buClr>
              <a:buFontTx/>
              <a:buNone/>
            </a:pPr>
            <a:r>
              <a:rPr lang="en-GB" sz="2000" i="0" kern="0" dirty="0" smtClean="0"/>
              <a:t>Stimulating inclusive and sustainable growth for human development</a:t>
            </a:r>
            <a:endParaRPr lang="en-GB" sz="1800" kern="0" dirty="0" smtClean="0"/>
          </a:p>
          <a:p>
            <a:pPr>
              <a:buClr>
                <a:srgbClr val="FFFFFF"/>
              </a:buClr>
            </a:pPr>
            <a:r>
              <a:rPr lang="en-GB" sz="1600" kern="0" dirty="0" smtClean="0"/>
              <a:t> </a:t>
            </a:r>
          </a:p>
          <a:p>
            <a:pPr marL="0" indent="0">
              <a:buClr>
                <a:srgbClr val="FFFFFF"/>
              </a:buClr>
              <a:buFontTx/>
              <a:buNone/>
            </a:pPr>
            <a:endParaRPr lang="en-GB" sz="1600" i="0" kern="0" dirty="0"/>
          </a:p>
        </p:txBody>
      </p:sp>
      <p:sp>
        <p:nvSpPr>
          <p:cNvPr id="10" name="TextBox 9"/>
          <p:cNvSpPr txBox="1"/>
          <p:nvPr/>
        </p:nvSpPr>
        <p:spPr>
          <a:xfrm>
            <a:off x="168077" y="3823785"/>
            <a:ext cx="2160240" cy="738664"/>
          </a:xfrm>
          <a:prstGeom prst="rect">
            <a:avLst/>
          </a:prstGeom>
          <a:noFill/>
        </p:spPr>
        <p:txBody>
          <a:bodyPr wrap="square" rtlCol="0">
            <a:spAutoFit/>
          </a:bodyPr>
          <a:lstStyle/>
          <a:p>
            <a:pPr algn="ctr"/>
            <a:r>
              <a:rPr lang="en-GB" sz="1400" dirty="0">
                <a:solidFill>
                  <a:srgbClr val="C00000"/>
                </a:solidFill>
                <a:cs typeface="Arial" charset="0"/>
              </a:rPr>
              <a:t>Social protection, health education and jobs</a:t>
            </a:r>
          </a:p>
        </p:txBody>
      </p:sp>
      <p:sp>
        <p:nvSpPr>
          <p:cNvPr id="11" name="TextBox 10"/>
          <p:cNvSpPr txBox="1"/>
          <p:nvPr/>
        </p:nvSpPr>
        <p:spPr>
          <a:xfrm>
            <a:off x="4404991" y="5947162"/>
            <a:ext cx="3168352" cy="738664"/>
          </a:xfrm>
          <a:prstGeom prst="rect">
            <a:avLst/>
          </a:prstGeom>
          <a:noFill/>
        </p:spPr>
        <p:txBody>
          <a:bodyPr wrap="square" rtlCol="0">
            <a:spAutoFit/>
          </a:bodyPr>
          <a:lstStyle/>
          <a:p>
            <a:pPr algn="ctr"/>
            <a:r>
              <a:rPr lang="en-GB" sz="1400" dirty="0">
                <a:solidFill>
                  <a:srgbClr val="2D5EC1"/>
                </a:solidFill>
                <a:cs typeface="Arial" charset="0"/>
              </a:rPr>
              <a:t>The business environment, regional integration and world markets</a:t>
            </a:r>
          </a:p>
        </p:txBody>
      </p:sp>
      <p:sp>
        <p:nvSpPr>
          <p:cNvPr id="12" name="TextBox 11"/>
          <p:cNvSpPr txBox="1"/>
          <p:nvPr/>
        </p:nvSpPr>
        <p:spPr>
          <a:xfrm>
            <a:off x="6881120" y="3894834"/>
            <a:ext cx="1985392" cy="523220"/>
          </a:xfrm>
          <a:prstGeom prst="rect">
            <a:avLst/>
          </a:prstGeom>
          <a:noFill/>
        </p:spPr>
        <p:txBody>
          <a:bodyPr wrap="square" rtlCol="0">
            <a:spAutoFit/>
          </a:bodyPr>
          <a:lstStyle/>
          <a:p>
            <a:pPr algn="ctr"/>
            <a:r>
              <a:rPr lang="en-GB" sz="1400" dirty="0">
                <a:solidFill>
                  <a:srgbClr val="A3601D"/>
                </a:solidFill>
                <a:cs typeface="Arial" charset="0"/>
              </a:rPr>
              <a:t>Sustainable </a:t>
            </a:r>
            <a:r>
              <a:rPr lang="en-GB" sz="1400" dirty="0" smtClean="0">
                <a:solidFill>
                  <a:srgbClr val="A3601D"/>
                </a:solidFill>
                <a:cs typeface="Arial" charset="0"/>
              </a:rPr>
              <a:t>agriculture</a:t>
            </a:r>
            <a:endParaRPr lang="en-GB" sz="1400" dirty="0">
              <a:solidFill>
                <a:srgbClr val="A3601D"/>
              </a:solidFill>
              <a:cs typeface="Arial" charset="0"/>
            </a:endParaRPr>
          </a:p>
        </p:txBody>
      </p:sp>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l="4308"/>
          <a:stretch/>
        </p:blipFill>
        <p:spPr>
          <a:xfrm>
            <a:off x="7008837" y="2521057"/>
            <a:ext cx="1740725" cy="12127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14" name="Picture 13"/>
          <p:cNvPicPr>
            <a:picLocks noChangeAspect="1"/>
          </p:cNvPicPr>
          <p:nvPr/>
        </p:nvPicPr>
        <p:blipFill rotWithShape="1">
          <a:blip r:embed="rId4" cstate="print">
            <a:extLst>
              <a:ext uri="{28A0092B-C50C-407E-A947-70E740481C1C}">
                <a14:useLocalDpi xmlns:a14="http://schemas.microsoft.com/office/drawing/2010/main" val="0"/>
              </a:ext>
            </a:extLst>
          </a:blip>
          <a:srcRect l="3901"/>
          <a:stretch/>
        </p:blipFill>
        <p:spPr>
          <a:xfrm>
            <a:off x="2178624" y="4562449"/>
            <a:ext cx="1730788" cy="12449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15" name="Picture 14"/>
          <p:cNvPicPr>
            <a:picLocks noChangeAspect="1"/>
          </p:cNvPicPr>
          <p:nvPr/>
        </p:nvPicPr>
        <p:blipFill rotWithShape="1">
          <a:blip r:embed="rId5">
            <a:extLst>
              <a:ext uri="{28A0092B-C50C-407E-A947-70E740481C1C}">
                <a14:useLocalDpi xmlns:a14="http://schemas.microsoft.com/office/drawing/2010/main" val="0"/>
              </a:ext>
            </a:extLst>
          </a:blip>
          <a:srcRect r="5459"/>
          <a:stretch/>
        </p:blipFill>
        <p:spPr>
          <a:xfrm>
            <a:off x="5097215" y="4562449"/>
            <a:ext cx="1783905" cy="12537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17" name="Picture 16"/>
          <p:cNvPicPr>
            <a:picLocks noChangeAspect="1"/>
          </p:cNvPicPr>
          <p:nvPr/>
        </p:nvPicPr>
        <p:blipFill rotWithShape="1">
          <a:blip r:embed="rId6" cstate="print">
            <a:extLst>
              <a:ext uri="{28A0092B-C50C-407E-A947-70E740481C1C}">
                <a14:useLocalDpi xmlns:a14="http://schemas.microsoft.com/office/drawing/2010/main" val="0"/>
              </a:ext>
            </a:extLst>
          </a:blip>
          <a:srcRect b="4682"/>
          <a:stretch/>
        </p:blipFill>
        <p:spPr>
          <a:xfrm>
            <a:off x="425503" y="2520956"/>
            <a:ext cx="1699047" cy="12128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18" name="Rectangle 17"/>
          <p:cNvSpPr/>
          <p:nvPr/>
        </p:nvSpPr>
        <p:spPr>
          <a:xfrm>
            <a:off x="1981066" y="5961687"/>
            <a:ext cx="2121093" cy="307777"/>
          </a:xfrm>
          <a:prstGeom prst="rect">
            <a:avLst/>
          </a:prstGeom>
        </p:spPr>
        <p:txBody>
          <a:bodyPr wrap="none">
            <a:spAutoFit/>
          </a:bodyPr>
          <a:lstStyle/>
          <a:p>
            <a:r>
              <a:rPr lang="en-GB" sz="1400" dirty="0" smtClean="0">
                <a:cs typeface="Arial" charset="0"/>
              </a:rPr>
              <a:t>Sustainable energy</a:t>
            </a:r>
            <a:endParaRPr lang="en-GB" sz="1400" dirty="0">
              <a:cs typeface="Arial" charset="0"/>
            </a:endParaRPr>
          </a:p>
        </p:txBody>
      </p:sp>
    </p:spTree>
    <p:extLst>
      <p:ext uri="{BB962C8B-B14F-4D97-AF65-F5344CB8AC3E}">
        <p14:creationId xmlns:p14="http://schemas.microsoft.com/office/powerpoint/2010/main" val="1466823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xEl>
                                              <p:pRg st="0" end="0"/>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7">
                                            <p:txEl>
                                              <p:pRg st="1" end="1"/>
                                            </p:txEl>
                                          </p:spTgt>
                                        </p:tgtEl>
                                        <p:attrNameLst>
                                          <p:attrName>style.visibility</p:attrName>
                                        </p:attrNameLst>
                                      </p:cBhvr>
                                      <p:to>
                                        <p:strVal val="visible"/>
                                      </p:to>
                                    </p:set>
                                    <p:anim calcmode="lin" valueType="num">
                                      <p:cBhvr>
                                        <p:cTn id="14" dur="500" fill="hold"/>
                                        <p:tgtEl>
                                          <p:spTgt spid="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
                                            <p:txEl>
                                              <p:pRg st="1" end="1"/>
                                            </p:txEl>
                                          </p:spTgt>
                                        </p:tgtEl>
                                        <p:attrNameLst>
                                          <p:attrName>ppt_y</p:attrName>
                                        </p:attrNameLst>
                                      </p:cBhvr>
                                      <p:tavLst>
                                        <p:tav tm="0">
                                          <p:val>
                                            <p:strVal val="#ppt_y"/>
                                          </p:val>
                                        </p:tav>
                                        <p:tav tm="100000">
                                          <p:val>
                                            <p:strVal val="#ppt_y"/>
                                          </p:val>
                                        </p:tav>
                                      </p:tavLst>
                                    </p:anim>
                                    <p:anim calcmode="lin" valueType="num">
                                      <p:cBhvr>
                                        <p:cTn id="16" dur="500" fill="hold"/>
                                        <p:tgtEl>
                                          <p:spTgt spid="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457200" y="2276475"/>
            <a:ext cx="8167936" cy="3312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a:buClr>
                <a:srgbClr val="FFFFFF"/>
              </a:buClr>
              <a:buFontTx/>
              <a:buNone/>
            </a:pPr>
            <a:endParaRPr lang="en-GB" sz="1400" i="0" kern="0" dirty="0" smtClean="0"/>
          </a:p>
          <a:p>
            <a:pPr marL="0" indent="0">
              <a:buClr>
                <a:srgbClr val="FFFFFF"/>
              </a:buClr>
              <a:buFontTx/>
              <a:buNone/>
            </a:pPr>
            <a:r>
              <a:rPr lang="en-GB" sz="1400" i="0" kern="0" dirty="0" smtClean="0"/>
              <a:t>Work in areas where we can have the most impact</a:t>
            </a:r>
          </a:p>
          <a:p>
            <a:pPr marL="0" indent="0">
              <a:buClr>
                <a:srgbClr val="FFFFFF"/>
              </a:buClr>
              <a:buFontTx/>
              <a:buNone/>
            </a:pPr>
            <a:endParaRPr lang="en-GB" sz="1400" i="0" kern="0" dirty="0" smtClean="0"/>
          </a:p>
          <a:p>
            <a:pPr marL="0" indent="0">
              <a:buClr>
                <a:srgbClr val="FFFFFF"/>
              </a:buClr>
              <a:buFontTx/>
              <a:buNone/>
            </a:pPr>
            <a:r>
              <a:rPr lang="en-GB" sz="1400" i="0" kern="0" dirty="0" smtClean="0"/>
              <a:t>Better joint working with other Member States</a:t>
            </a:r>
          </a:p>
          <a:p>
            <a:pPr marL="0" indent="0">
              <a:buClr>
                <a:srgbClr val="FFFFFF"/>
              </a:buClr>
              <a:buFontTx/>
              <a:buNone/>
            </a:pPr>
            <a:endParaRPr lang="en-GB" sz="1400" i="0" kern="0" dirty="0" smtClean="0"/>
          </a:p>
          <a:p>
            <a:pPr marL="0" indent="0">
              <a:buClr>
                <a:srgbClr val="FFFFFF"/>
              </a:buClr>
              <a:buFontTx/>
              <a:buNone/>
            </a:pPr>
            <a:r>
              <a:rPr lang="en-GB" sz="1400" i="0" kern="0" dirty="0" smtClean="0"/>
              <a:t>Simplify programming process</a:t>
            </a:r>
          </a:p>
          <a:p>
            <a:pPr marL="0" indent="0">
              <a:buClr>
                <a:srgbClr val="FFFFFF"/>
              </a:buClr>
              <a:buFontTx/>
              <a:buNone/>
            </a:pPr>
            <a:endParaRPr lang="en-GB" sz="1400" i="0" kern="0" dirty="0" smtClean="0"/>
          </a:p>
          <a:p>
            <a:pPr marL="0" indent="0">
              <a:buClr>
                <a:srgbClr val="FFFFFF"/>
              </a:buClr>
              <a:buFontTx/>
              <a:buNone/>
            </a:pPr>
            <a:r>
              <a:rPr lang="en-GB" sz="1400" i="0" kern="0" dirty="0" smtClean="0"/>
              <a:t>Maximum of three sectors per country</a:t>
            </a:r>
          </a:p>
          <a:p>
            <a:pPr marL="0" indent="0">
              <a:buClr>
                <a:srgbClr val="FFFFFF"/>
              </a:buClr>
              <a:buFontTx/>
              <a:buNone/>
            </a:pPr>
            <a:endParaRPr lang="en-GB" sz="1400" i="0" kern="0" dirty="0" smtClean="0"/>
          </a:p>
          <a:p>
            <a:pPr marL="0" indent="0">
              <a:buClr>
                <a:srgbClr val="FFFFFF"/>
              </a:buClr>
              <a:buFontTx/>
              <a:buNone/>
            </a:pPr>
            <a:r>
              <a:rPr lang="en-GB" sz="1400" i="0" kern="0" dirty="0" smtClean="0"/>
              <a:t>Innovative financial instruments: blending loans and grants</a:t>
            </a:r>
          </a:p>
          <a:p>
            <a:pPr marL="0" indent="0">
              <a:buClr>
                <a:srgbClr val="FFFFFF"/>
              </a:buClr>
              <a:buFontTx/>
              <a:buNone/>
            </a:pPr>
            <a:endParaRPr lang="en-GB" sz="1400" i="0" kern="0" dirty="0" smtClean="0"/>
          </a:p>
          <a:p>
            <a:pPr marL="0" indent="0">
              <a:buClr>
                <a:srgbClr val="FFFFFF"/>
              </a:buClr>
              <a:buFontTx/>
              <a:buNone/>
            </a:pPr>
            <a:r>
              <a:rPr lang="en-GB" sz="1400" i="0" kern="0" dirty="0" smtClean="0"/>
              <a:t>Private sector as a partner for development</a:t>
            </a:r>
          </a:p>
          <a:p>
            <a:pPr marL="0" indent="0">
              <a:buClr>
                <a:srgbClr val="FFFFFF"/>
              </a:buClr>
              <a:buFontTx/>
              <a:buNone/>
            </a:pPr>
            <a:endParaRPr lang="en-GB" sz="1400" i="0" kern="0" dirty="0" smtClean="0"/>
          </a:p>
          <a:p>
            <a:pPr marL="0" indent="0">
              <a:buClr>
                <a:srgbClr val="FFFFFF"/>
              </a:buClr>
              <a:buFontTx/>
              <a:buNone/>
            </a:pPr>
            <a:r>
              <a:rPr lang="en-GB" sz="1400" i="0" kern="0" dirty="0" smtClean="0"/>
              <a:t>Coherent EU policies</a:t>
            </a:r>
          </a:p>
          <a:p>
            <a:pPr>
              <a:buClr>
                <a:srgbClr val="FFFFFF"/>
              </a:buClr>
            </a:pPr>
            <a:r>
              <a:rPr lang="en-GB" sz="1200" i="0" kern="0" dirty="0" smtClean="0"/>
              <a:t> </a:t>
            </a:r>
          </a:p>
          <a:p>
            <a:pPr marL="0" indent="0">
              <a:buClr>
                <a:srgbClr val="FFFFFF"/>
              </a:buClr>
              <a:buFontTx/>
              <a:buNone/>
            </a:pPr>
            <a:endParaRPr lang="en-GB" sz="1200" i="0" kern="0" dirty="0"/>
          </a:p>
        </p:txBody>
      </p:sp>
      <p:sp>
        <p:nvSpPr>
          <p:cNvPr id="5" name="Title 1"/>
          <p:cNvSpPr txBox="1">
            <a:spLocks/>
          </p:cNvSpPr>
          <p:nvPr/>
        </p:nvSpPr>
        <p:spPr bwMode="auto">
          <a:xfrm>
            <a:off x="395536" y="13398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r>
              <a:rPr lang="en-GB" sz="2800" kern="0" dirty="0" smtClean="0"/>
              <a:t>Agenda for change</a:t>
            </a:r>
            <a:endParaRPr lang="en-GB" sz="2800" kern="0" dirty="0"/>
          </a:p>
        </p:txBody>
      </p:sp>
      <p:sp>
        <p:nvSpPr>
          <p:cNvPr id="7" name="Rectangle 6"/>
          <p:cNvSpPr/>
          <p:nvPr/>
        </p:nvSpPr>
        <p:spPr>
          <a:xfrm>
            <a:off x="3275856" y="6021288"/>
            <a:ext cx="5436096" cy="430887"/>
          </a:xfrm>
          <a:prstGeom prst="rect">
            <a:avLst/>
          </a:prstGeom>
        </p:spPr>
        <p:txBody>
          <a:bodyPr wrap="square">
            <a:spAutoFit/>
          </a:bodyPr>
          <a:lstStyle/>
          <a:p>
            <a:pPr algn="r"/>
            <a:r>
              <a:rPr lang="en-GB" sz="1050" dirty="0">
                <a:cs typeface="Arial" charset="0"/>
              </a:rPr>
              <a:t>https://www.youtube.com/watch?v=6lqz8xW4fLA</a:t>
            </a:r>
          </a:p>
          <a:p>
            <a:pPr algn="r"/>
            <a:r>
              <a:rPr lang="en-GB" sz="1050" dirty="0" smtClean="0">
                <a:cs typeface="Arial" charset="0"/>
              </a:rPr>
              <a:t>http</a:t>
            </a:r>
            <a:r>
              <a:rPr lang="en-GB" sz="1050" dirty="0">
                <a:cs typeface="Arial" charset="0"/>
              </a:rPr>
              <a:t>://ec.europa.eu/europeaid/news/agenda_for_change_en.htm</a:t>
            </a:r>
          </a:p>
        </p:txBody>
      </p:sp>
    </p:spTree>
    <p:extLst>
      <p:ext uri="{BB962C8B-B14F-4D97-AF65-F5344CB8AC3E}">
        <p14:creationId xmlns:p14="http://schemas.microsoft.com/office/powerpoint/2010/main" val="4077267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arn(inVertic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barn(inVertical)">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barn(inVertical)">
                                      <p:cBhvr>
                                        <p:cTn id="17" dur="500"/>
                                        <p:tgtEl>
                                          <p:spTgt spid="4">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7" end="7"/>
                                            </p:txEl>
                                          </p:spTgt>
                                        </p:tgtEl>
                                        <p:attrNameLst>
                                          <p:attrName>style.visibility</p:attrName>
                                        </p:attrNameLst>
                                      </p:cBhvr>
                                      <p:to>
                                        <p:strVal val="visible"/>
                                      </p:to>
                                    </p:set>
                                    <p:animEffect transition="in" filter="barn(inVertical)">
                                      <p:cBhvr>
                                        <p:cTn id="22" dur="500"/>
                                        <p:tgtEl>
                                          <p:spTgt spid="4">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animEffect transition="in" filter="barn(inVertical)">
                                      <p:cBhvr>
                                        <p:cTn id="27" dur="500"/>
                                        <p:tgtEl>
                                          <p:spTgt spid="4">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xEl>
                                              <p:pRg st="11" end="11"/>
                                            </p:txEl>
                                          </p:spTgt>
                                        </p:tgtEl>
                                        <p:attrNameLst>
                                          <p:attrName>style.visibility</p:attrName>
                                        </p:attrNameLst>
                                      </p:cBhvr>
                                      <p:to>
                                        <p:strVal val="visible"/>
                                      </p:to>
                                    </p:set>
                                    <p:animEffect transition="in" filter="barn(inVertical)">
                                      <p:cBhvr>
                                        <p:cTn id="32" dur="500"/>
                                        <p:tgtEl>
                                          <p:spTgt spid="4">
                                            <p:txEl>
                                              <p:pRg st="11" end="1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4">
                                            <p:txEl>
                                              <p:pRg st="13" end="13"/>
                                            </p:txEl>
                                          </p:spTgt>
                                        </p:tgtEl>
                                        <p:attrNameLst>
                                          <p:attrName>style.visibility</p:attrName>
                                        </p:attrNameLst>
                                      </p:cBhvr>
                                      <p:to>
                                        <p:strVal val="visible"/>
                                      </p:to>
                                    </p:set>
                                    <p:animEffect transition="in" filter="barn(inVertical)">
                                      <p:cBhvr>
                                        <p:cTn id="37" dur="500"/>
                                        <p:tgtEl>
                                          <p:spTgt spid="4">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fr-BE" altLang="en-US" sz="2800" dirty="0" err="1" smtClean="0"/>
              <a:t>Beyond</a:t>
            </a:r>
            <a:r>
              <a:rPr lang="fr-BE" altLang="en-US" sz="2800" dirty="0" smtClean="0"/>
              <a:t> 2015 – A </a:t>
            </a:r>
            <a:r>
              <a:rPr lang="fr-BE" altLang="en-US" sz="2800" dirty="0" err="1" smtClean="0"/>
              <a:t>Decent</a:t>
            </a:r>
            <a:r>
              <a:rPr lang="fr-BE" altLang="en-US" sz="2800" dirty="0" smtClean="0"/>
              <a:t> Life for All</a:t>
            </a:r>
            <a:endParaRPr lang="en-GB" altLang="en-US" sz="2800" dirty="0" smtClean="0"/>
          </a:p>
        </p:txBody>
      </p:sp>
      <p:sp>
        <p:nvSpPr>
          <p:cNvPr id="57347" name="Content Placeholder 2"/>
          <p:cNvSpPr>
            <a:spLocks noGrp="1"/>
          </p:cNvSpPr>
          <p:nvPr>
            <p:ph idx="1"/>
          </p:nvPr>
        </p:nvSpPr>
        <p:spPr/>
        <p:txBody>
          <a:bodyPr/>
          <a:lstStyle/>
          <a:p>
            <a:r>
              <a:rPr lang="en-GB" altLang="en-US" smtClean="0"/>
              <a:t>Building blocks for a post-2015 framework:</a:t>
            </a:r>
          </a:p>
          <a:p>
            <a:r>
              <a:rPr lang="en-GB" altLang="en-US" smtClean="0"/>
              <a:t>1. Basic living standards for all</a:t>
            </a:r>
          </a:p>
          <a:p>
            <a:r>
              <a:rPr lang="en-GB" altLang="en-US" smtClean="0"/>
              <a:t>2. Promoting “drivers” of inclusive, sustainable growth </a:t>
            </a:r>
          </a:p>
          <a:p>
            <a:r>
              <a:rPr lang="en-GB" altLang="en-US" smtClean="0"/>
              <a:t>3. More sustainable management of natural resources </a:t>
            </a:r>
          </a:p>
          <a:p>
            <a:r>
              <a:rPr lang="en-GB" altLang="en-US" smtClean="0"/>
              <a:t>4. Equality, equity and justice </a:t>
            </a:r>
          </a:p>
          <a:p>
            <a:r>
              <a:rPr lang="en-GB" altLang="en-US" smtClean="0"/>
              <a:t>5. Tackling insecurity and state fragility</a:t>
            </a:r>
          </a:p>
          <a:p>
            <a:endParaRPr lang="en-GB" altLang="en-US" smtClean="0"/>
          </a:p>
        </p:txBody>
      </p:sp>
    </p:spTree>
    <p:extLst>
      <p:ext uri="{BB962C8B-B14F-4D97-AF65-F5344CB8AC3E}">
        <p14:creationId xmlns:p14="http://schemas.microsoft.com/office/powerpoint/2010/main" val="19599660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p:cNvSpPr>
            <a:spLocks noGrp="1"/>
          </p:cNvSpPr>
          <p:nvPr>
            <p:ph type="title" idx="4294967295"/>
          </p:nvPr>
        </p:nvSpPr>
        <p:spPr>
          <a:xfrm>
            <a:off x="0" y="1339850"/>
            <a:ext cx="8229600" cy="936625"/>
          </a:xfrm>
        </p:spPr>
        <p:txBody>
          <a:bodyPr/>
          <a:lstStyle/>
          <a:p>
            <a:r>
              <a:rPr lang="fr-BE" altLang="en-US" sz="2400" smtClean="0">
                <a:solidFill>
                  <a:srgbClr val="CC6600"/>
                </a:solidFill>
              </a:rPr>
              <a:t>What's next?</a:t>
            </a:r>
            <a:endParaRPr lang="en-GB" altLang="en-US" sz="2400" smtClean="0">
              <a:solidFill>
                <a:srgbClr val="CC6600"/>
              </a:solidFill>
            </a:endParaRPr>
          </a:p>
        </p:txBody>
      </p:sp>
      <p:grpSp>
        <p:nvGrpSpPr>
          <p:cNvPr id="36868" name="Group 16"/>
          <p:cNvGrpSpPr>
            <a:grpSpLocks/>
          </p:cNvGrpSpPr>
          <p:nvPr/>
        </p:nvGrpSpPr>
        <p:grpSpPr bwMode="auto">
          <a:xfrm>
            <a:off x="250825" y="2565400"/>
            <a:ext cx="2160588" cy="1439863"/>
            <a:chOff x="789860" y="0"/>
            <a:chExt cx="1779740" cy="1659936"/>
          </a:xfrm>
        </p:grpSpPr>
        <p:sp>
          <p:nvSpPr>
            <p:cNvPr id="24" name="Rounded Rectangle 23"/>
            <p:cNvSpPr/>
            <p:nvPr/>
          </p:nvSpPr>
          <p:spPr>
            <a:xfrm>
              <a:off x="789860" y="0"/>
              <a:ext cx="1779740" cy="1659936"/>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Rounded Rectangle 4"/>
            <p:cNvSpPr/>
            <p:nvPr/>
          </p:nvSpPr>
          <p:spPr>
            <a:xfrm>
              <a:off x="870936" y="80526"/>
              <a:ext cx="1617589" cy="1498884"/>
            </a:xfrm>
            <a:prstGeom prst="rect">
              <a:avLst/>
            </a:prstGeom>
          </p:spPr>
          <p:style>
            <a:lnRef idx="0">
              <a:scrgbClr r="0" g="0" b="0"/>
            </a:lnRef>
            <a:fillRef idx="0">
              <a:scrgbClr r="0" g="0" b="0"/>
            </a:fillRef>
            <a:effectRef idx="0">
              <a:scrgbClr r="0" g="0" b="0"/>
            </a:effectRef>
            <a:fontRef idx="minor">
              <a:schemeClr val="lt1"/>
            </a:fontRef>
          </p:style>
          <p:txBody>
            <a:bodyPr lIns="41910" tIns="41910" rIns="41910" bIns="41910" spcCol="1270" anchor="ctr"/>
            <a:lstStyle/>
            <a:p>
              <a:pPr algn="ctr" defTabSz="488950">
                <a:lnSpc>
                  <a:spcPct val="90000"/>
                </a:lnSpc>
                <a:spcAft>
                  <a:spcPct val="35000"/>
                </a:spcAft>
                <a:defRPr/>
              </a:pPr>
              <a:r>
                <a:rPr lang="fr-BE" sz="2000" dirty="0">
                  <a:solidFill>
                    <a:srgbClr val="0070C0"/>
                  </a:solidFill>
                </a:rPr>
                <a:t>MDG </a:t>
              </a:r>
              <a:r>
                <a:rPr lang="fr-BE" sz="2000" dirty="0" err="1">
                  <a:solidFill>
                    <a:srgbClr val="0070C0"/>
                  </a:solidFill>
                </a:rPr>
                <a:t>review</a:t>
              </a:r>
              <a:r>
                <a:rPr lang="fr-BE" sz="2000" dirty="0">
                  <a:solidFill>
                    <a:srgbClr val="0070C0"/>
                  </a:solidFill>
                </a:rPr>
                <a:t> </a:t>
              </a:r>
              <a:r>
                <a:rPr lang="fr-BE" sz="2000" dirty="0" err="1">
                  <a:solidFill>
                    <a:srgbClr val="0070C0"/>
                  </a:solidFill>
                </a:rPr>
                <a:t>summit</a:t>
              </a:r>
              <a:r>
                <a:rPr lang="fr-BE" sz="2000" dirty="0">
                  <a:solidFill>
                    <a:srgbClr val="0070C0"/>
                  </a:solidFill>
                </a:rPr>
                <a:t> 2010</a:t>
              </a:r>
              <a:endParaRPr lang="en-GB" sz="2000" dirty="0">
                <a:solidFill>
                  <a:srgbClr val="0070C0"/>
                </a:solidFill>
              </a:endParaRPr>
            </a:p>
          </p:txBody>
        </p:sp>
      </p:grpSp>
      <p:grpSp>
        <p:nvGrpSpPr>
          <p:cNvPr id="36869" name="Group 17"/>
          <p:cNvGrpSpPr>
            <a:grpSpLocks/>
          </p:cNvGrpSpPr>
          <p:nvPr/>
        </p:nvGrpSpPr>
        <p:grpSpPr bwMode="auto">
          <a:xfrm>
            <a:off x="312738" y="4365625"/>
            <a:ext cx="2160587" cy="1439863"/>
            <a:chOff x="762577" y="1436609"/>
            <a:chExt cx="1771667" cy="1659558"/>
          </a:xfrm>
        </p:grpSpPr>
        <p:sp>
          <p:nvSpPr>
            <p:cNvPr id="22" name="Rounded Rectangle 21"/>
            <p:cNvSpPr/>
            <p:nvPr/>
          </p:nvSpPr>
          <p:spPr>
            <a:xfrm>
              <a:off x="762577" y="1436609"/>
              <a:ext cx="1771667" cy="1659558"/>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 name="Rounded Rectangle 6"/>
            <p:cNvSpPr/>
            <p:nvPr/>
          </p:nvSpPr>
          <p:spPr>
            <a:xfrm>
              <a:off x="843285" y="1517117"/>
              <a:ext cx="1610251" cy="1498543"/>
            </a:xfrm>
            <a:prstGeom prst="rect">
              <a:avLst/>
            </a:prstGeom>
          </p:spPr>
          <p:style>
            <a:lnRef idx="0">
              <a:scrgbClr r="0" g="0" b="0"/>
            </a:lnRef>
            <a:fillRef idx="0">
              <a:scrgbClr r="0" g="0" b="0"/>
            </a:fillRef>
            <a:effectRef idx="0">
              <a:scrgbClr r="0" g="0" b="0"/>
            </a:effectRef>
            <a:fontRef idx="minor">
              <a:schemeClr val="lt1"/>
            </a:fontRef>
          </p:style>
          <p:txBody>
            <a:bodyPr lIns="41910" tIns="41910" rIns="41910" bIns="41910" spcCol="1270" anchor="ctr"/>
            <a:lstStyle/>
            <a:p>
              <a:pPr algn="ctr" defTabSz="488950">
                <a:lnSpc>
                  <a:spcPct val="90000"/>
                </a:lnSpc>
                <a:spcAft>
                  <a:spcPct val="35000"/>
                </a:spcAft>
                <a:defRPr/>
              </a:pPr>
              <a:r>
                <a:rPr lang="fr-BE" sz="2000" dirty="0">
                  <a:solidFill>
                    <a:srgbClr val="0070C0"/>
                  </a:solidFill>
                </a:rPr>
                <a:t>Rio + 20 </a:t>
              </a:r>
              <a:r>
                <a:rPr lang="fr-BE" sz="2000" dirty="0" err="1">
                  <a:solidFill>
                    <a:srgbClr val="0070C0"/>
                  </a:solidFill>
                </a:rPr>
                <a:t>follow</a:t>
              </a:r>
              <a:r>
                <a:rPr lang="fr-BE" sz="2000" dirty="0">
                  <a:solidFill>
                    <a:srgbClr val="0070C0"/>
                  </a:solidFill>
                </a:rPr>
                <a:t>-up</a:t>
              </a:r>
              <a:endParaRPr lang="en-GB" sz="2000" dirty="0">
                <a:solidFill>
                  <a:srgbClr val="0070C0"/>
                </a:solidFill>
              </a:endParaRPr>
            </a:p>
          </p:txBody>
        </p:sp>
      </p:grpSp>
      <p:grpSp>
        <p:nvGrpSpPr>
          <p:cNvPr id="36870" name="Group 25"/>
          <p:cNvGrpSpPr>
            <a:grpSpLocks/>
          </p:cNvGrpSpPr>
          <p:nvPr/>
        </p:nvGrpSpPr>
        <p:grpSpPr bwMode="auto">
          <a:xfrm>
            <a:off x="3203575" y="2327275"/>
            <a:ext cx="1589088" cy="4048125"/>
            <a:chOff x="789860" y="0"/>
            <a:chExt cx="1779740" cy="1659936"/>
          </a:xfrm>
        </p:grpSpPr>
        <p:sp>
          <p:nvSpPr>
            <p:cNvPr id="27" name="Rounded Rectangle 26"/>
            <p:cNvSpPr/>
            <p:nvPr/>
          </p:nvSpPr>
          <p:spPr>
            <a:xfrm>
              <a:off x="789860" y="0"/>
              <a:ext cx="1779740" cy="1659936"/>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 name="Rounded Rectangle 4"/>
            <p:cNvSpPr/>
            <p:nvPr/>
          </p:nvSpPr>
          <p:spPr>
            <a:xfrm>
              <a:off x="870891" y="81031"/>
              <a:ext cx="1617678" cy="1497874"/>
            </a:xfrm>
            <a:prstGeom prst="rect">
              <a:avLst/>
            </a:prstGeom>
          </p:spPr>
          <p:style>
            <a:lnRef idx="0">
              <a:scrgbClr r="0" g="0" b="0"/>
            </a:lnRef>
            <a:fillRef idx="0">
              <a:scrgbClr r="0" g="0" b="0"/>
            </a:fillRef>
            <a:effectRef idx="0">
              <a:scrgbClr r="0" g="0" b="0"/>
            </a:effectRef>
            <a:fontRef idx="minor">
              <a:schemeClr val="lt1"/>
            </a:fontRef>
          </p:style>
          <p:txBody>
            <a:bodyPr vert="vert270" lIns="41910" tIns="41910" rIns="41910" bIns="41910" spcCol="1270" anchor="ctr"/>
            <a:lstStyle/>
            <a:p>
              <a:pPr algn="ctr">
                <a:defRPr/>
              </a:pPr>
              <a:r>
                <a:rPr lang="en-GB" sz="2400" kern="0" dirty="0">
                  <a:solidFill>
                    <a:srgbClr val="0070C0"/>
                  </a:solidFill>
                </a:rPr>
                <a:t>Synthesis report</a:t>
              </a:r>
            </a:p>
            <a:p>
              <a:pPr algn="ctr">
                <a:defRPr/>
              </a:pPr>
              <a:r>
                <a:rPr lang="en-GB" sz="2400" kern="0" dirty="0">
                  <a:solidFill>
                    <a:srgbClr val="0070C0"/>
                  </a:solidFill>
                </a:rPr>
                <a:t>September</a:t>
              </a:r>
              <a:r>
                <a:rPr lang="en-GB" sz="2400" b="0" kern="0" dirty="0">
                  <a:solidFill>
                    <a:srgbClr val="0070C0"/>
                  </a:solidFill>
                </a:rPr>
                <a:t> </a:t>
              </a:r>
              <a:r>
                <a:rPr lang="en-GB" sz="2400" kern="0" dirty="0">
                  <a:solidFill>
                    <a:srgbClr val="0070C0"/>
                  </a:solidFill>
                </a:rPr>
                <a:t>2014</a:t>
              </a:r>
              <a:endParaRPr lang="en-GB" sz="2400" b="0" kern="0" dirty="0">
                <a:solidFill>
                  <a:srgbClr val="0070C0"/>
                </a:solidFill>
              </a:endParaRPr>
            </a:p>
          </p:txBody>
        </p:sp>
      </p:grpSp>
      <p:grpSp>
        <p:nvGrpSpPr>
          <p:cNvPr id="36871" name="Group 28"/>
          <p:cNvGrpSpPr>
            <a:grpSpLocks/>
          </p:cNvGrpSpPr>
          <p:nvPr/>
        </p:nvGrpSpPr>
        <p:grpSpPr bwMode="auto">
          <a:xfrm>
            <a:off x="6656388" y="2349500"/>
            <a:ext cx="2163762" cy="4048125"/>
            <a:chOff x="789860" y="0"/>
            <a:chExt cx="1779740" cy="1659936"/>
          </a:xfrm>
        </p:grpSpPr>
        <p:sp>
          <p:nvSpPr>
            <p:cNvPr id="30" name="Rounded Rectangle 29"/>
            <p:cNvSpPr/>
            <p:nvPr/>
          </p:nvSpPr>
          <p:spPr>
            <a:xfrm>
              <a:off x="789860" y="0"/>
              <a:ext cx="1779740" cy="1659936"/>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 name="Rounded Rectangle 4"/>
            <p:cNvSpPr/>
            <p:nvPr/>
          </p:nvSpPr>
          <p:spPr>
            <a:xfrm>
              <a:off x="870891" y="81031"/>
              <a:ext cx="1617678" cy="1497874"/>
            </a:xfrm>
            <a:prstGeom prst="rect">
              <a:avLst/>
            </a:prstGeom>
          </p:spPr>
          <p:style>
            <a:lnRef idx="0">
              <a:scrgbClr r="0" g="0" b="0"/>
            </a:lnRef>
            <a:fillRef idx="0">
              <a:scrgbClr r="0" g="0" b="0"/>
            </a:fillRef>
            <a:effectRef idx="0">
              <a:scrgbClr r="0" g="0" b="0"/>
            </a:effectRef>
            <a:fontRef idx="minor">
              <a:schemeClr val="lt1"/>
            </a:fontRef>
          </p:style>
          <p:txBody>
            <a:bodyPr vert="vert270" lIns="41910" tIns="41910" rIns="41910" bIns="41910" spcCol="1270" anchor="ctr"/>
            <a:lstStyle/>
            <a:p>
              <a:pPr algn="ctr">
                <a:defRPr/>
              </a:pPr>
              <a:r>
                <a:rPr lang="en-GB" sz="2400" kern="0" dirty="0">
                  <a:solidFill>
                    <a:srgbClr val="0070C0"/>
                  </a:solidFill>
                </a:rPr>
                <a:t>Development Summit</a:t>
              </a:r>
            </a:p>
            <a:p>
              <a:pPr algn="ctr">
                <a:defRPr/>
              </a:pPr>
              <a:r>
                <a:rPr lang="en-GB" sz="2400" kern="0" dirty="0">
                  <a:solidFill>
                    <a:srgbClr val="0070C0"/>
                  </a:solidFill>
                </a:rPr>
                <a:t>September 2015</a:t>
              </a:r>
            </a:p>
            <a:p>
              <a:pPr algn="ctr">
                <a:defRPr/>
              </a:pPr>
              <a:r>
                <a:rPr lang="en-GB" sz="2400" kern="0" dirty="0">
                  <a:solidFill>
                    <a:srgbClr val="0070C0"/>
                  </a:solidFill>
                </a:rPr>
                <a:t>Final post-2015 agreement</a:t>
              </a:r>
            </a:p>
          </p:txBody>
        </p:sp>
      </p:grpSp>
      <p:sp>
        <p:nvSpPr>
          <p:cNvPr id="32" name="Right Arrow 31"/>
          <p:cNvSpPr/>
          <p:nvPr/>
        </p:nvSpPr>
        <p:spPr>
          <a:xfrm>
            <a:off x="2555875" y="3213100"/>
            <a:ext cx="576263" cy="144463"/>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GB" sz="1800" b="0">
              <a:solidFill>
                <a:srgbClr val="FFFFFF"/>
              </a:solidFill>
            </a:endParaRPr>
          </a:p>
        </p:txBody>
      </p:sp>
      <p:sp>
        <p:nvSpPr>
          <p:cNvPr id="33" name="Right Arrow 32"/>
          <p:cNvSpPr/>
          <p:nvPr/>
        </p:nvSpPr>
        <p:spPr>
          <a:xfrm>
            <a:off x="2555875" y="5084763"/>
            <a:ext cx="576263" cy="144462"/>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GB" sz="1800" b="0">
              <a:solidFill>
                <a:srgbClr val="FFFFFF"/>
              </a:solidFill>
            </a:endParaRPr>
          </a:p>
        </p:txBody>
      </p:sp>
      <p:sp>
        <p:nvSpPr>
          <p:cNvPr id="35" name="Right Arrow 34"/>
          <p:cNvSpPr/>
          <p:nvPr/>
        </p:nvSpPr>
        <p:spPr>
          <a:xfrm>
            <a:off x="4864100" y="3565525"/>
            <a:ext cx="1792288" cy="1231900"/>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GB" sz="1800" b="0">
              <a:solidFill>
                <a:srgbClr val="FFFFFF"/>
              </a:solidFill>
            </a:endParaRPr>
          </a:p>
        </p:txBody>
      </p:sp>
      <p:sp>
        <p:nvSpPr>
          <p:cNvPr id="36875" name="TextBox 2"/>
          <p:cNvSpPr txBox="1">
            <a:spLocks noChangeArrowheads="1"/>
          </p:cNvSpPr>
          <p:nvPr/>
        </p:nvSpPr>
        <p:spPr bwMode="auto">
          <a:xfrm>
            <a:off x="4648200" y="4005263"/>
            <a:ext cx="2084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i="1">
                <a:solidFill>
                  <a:srgbClr val="0F5494"/>
                </a:solidFill>
                <a:latin typeface="Verdana" pitchFamily="34" charset="0"/>
              </a:defRPr>
            </a:lvl1pPr>
            <a:lvl2pPr>
              <a:defRPr sz="2000" b="1">
                <a:solidFill>
                  <a:srgbClr val="0F5494"/>
                </a:solidFill>
                <a:latin typeface="Verdana" pitchFamily="34" charset="0"/>
              </a:defRPr>
            </a:lvl2pPr>
            <a:lvl3pPr>
              <a:defRPr sz="1400">
                <a:solidFill>
                  <a:srgbClr val="0F5494"/>
                </a:solidFill>
                <a:latin typeface="Verdana" pitchFamily="34"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pPr algn="ctr"/>
            <a:r>
              <a:rPr lang="fr-BE" altLang="en-US" sz="1000" i="0">
                <a:solidFill>
                  <a:srgbClr val="BBE0E3"/>
                </a:solidFill>
                <a:cs typeface="Arial" charset="0"/>
              </a:rPr>
              <a:t>Intergovernamental process</a:t>
            </a:r>
            <a:endParaRPr lang="en-GB" altLang="en-US" sz="1000" i="0">
              <a:solidFill>
                <a:srgbClr val="BBE0E3"/>
              </a:solidFill>
              <a:cs typeface="Arial" charset="0"/>
            </a:endParaRPr>
          </a:p>
        </p:txBody>
      </p:sp>
    </p:spTree>
    <p:extLst>
      <p:ext uri="{BB962C8B-B14F-4D97-AF65-F5344CB8AC3E}">
        <p14:creationId xmlns:p14="http://schemas.microsoft.com/office/powerpoint/2010/main" val="10248862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type="subTitle" idx="1"/>
          </p:nvPr>
        </p:nvSpPr>
        <p:spPr>
          <a:xfrm>
            <a:off x="3995738" y="4076700"/>
            <a:ext cx="4321175" cy="1081088"/>
          </a:xfrm>
        </p:spPr>
        <p:txBody>
          <a:bodyPr/>
          <a:lstStyle/>
          <a:p>
            <a:pPr algn="r" eaLnBrk="1" hangingPunct="1"/>
            <a:r>
              <a:rPr lang="en-GB" altLang="en-US" sz="4000" smtClean="0">
                <a:solidFill>
                  <a:srgbClr val="CC6600"/>
                </a:solidFill>
              </a:rPr>
              <a:t>How do we deliver aid?</a:t>
            </a:r>
          </a:p>
        </p:txBody>
      </p:sp>
      <p:pic>
        <p:nvPicPr>
          <p:cNvPr id="4" name="Picture 2" descr="H:\My Documents\My Pictures\online-banners-300x250_e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3933056"/>
            <a:ext cx="2857500" cy="238125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805385" y="1159858"/>
            <a:ext cx="1059906" cy="1569660"/>
          </a:xfrm>
          <a:prstGeom prst="rect">
            <a:avLst/>
          </a:prstGeom>
        </p:spPr>
        <p:txBody>
          <a:bodyPr wrap="none">
            <a:spAutoFit/>
          </a:bodyPr>
          <a:lstStyle/>
          <a:p>
            <a:pPr algn="ctr">
              <a:spcBef>
                <a:spcPct val="50000"/>
              </a:spcBef>
            </a:pPr>
            <a:r>
              <a:rPr lang="fr-BE" altLang="en-US" sz="9600" dirty="0" smtClean="0">
                <a:solidFill>
                  <a:srgbClr val="C0C0C0"/>
                </a:solidFill>
                <a:cs typeface="Arial" charset="0"/>
              </a:rPr>
              <a:t>3</a:t>
            </a:r>
            <a:endParaRPr lang="en-GB" altLang="en-US" sz="9600" dirty="0">
              <a:solidFill>
                <a:srgbClr val="C0C0C0"/>
              </a:solidFill>
              <a:cs typeface="Arial" charset="0"/>
            </a:endParaRPr>
          </a:p>
        </p:txBody>
      </p:sp>
    </p:spTree>
    <p:extLst>
      <p:ext uri="{BB962C8B-B14F-4D97-AF65-F5344CB8AC3E}">
        <p14:creationId xmlns:p14="http://schemas.microsoft.com/office/powerpoint/2010/main" val="235358160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1"/>
          <p:cNvSpPr txBox="1">
            <a:spLocks noChangeArrowheads="1"/>
          </p:cNvSpPr>
          <p:nvPr/>
        </p:nvSpPr>
        <p:spPr bwMode="auto">
          <a:xfrm>
            <a:off x="395288" y="1262063"/>
            <a:ext cx="8229600" cy="1096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358775">
              <a:tabLst>
                <a:tab pos="358775" algn="l"/>
                <a:tab pos="912813" algn="l"/>
                <a:tab pos="1827213" algn="l"/>
                <a:tab pos="2741613" algn="l"/>
                <a:tab pos="3656013" algn="l"/>
                <a:tab pos="4570413" algn="l"/>
                <a:tab pos="5484813" algn="l"/>
                <a:tab pos="6399213" algn="l"/>
                <a:tab pos="7313613" algn="l"/>
                <a:tab pos="8228013" algn="l"/>
                <a:tab pos="9142413" algn="l"/>
                <a:tab pos="10056813" algn="l"/>
              </a:tabLst>
              <a:defRPr sz="2400" i="1">
                <a:solidFill>
                  <a:srgbClr val="0F5494"/>
                </a:solidFill>
                <a:latin typeface="Verdana" pitchFamily="34" charset="0"/>
              </a:defRPr>
            </a:lvl1pPr>
            <a:lvl2pPr>
              <a:tabLst>
                <a:tab pos="358775" algn="l"/>
                <a:tab pos="912813" algn="l"/>
                <a:tab pos="1827213" algn="l"/>
                <a:tab pos="2741613" algn="l"/>
                <a:tab pos="3656013" algn="l"/>
                <a:tab pos="4570413" algn="l"/>
                <a:tab pos="5484813" algn="l"/>
                <a:tab pos="6399213" algn="l"/>
                <a:tab pos="7313613" algn="l"/>
                <a:tab pos="8228013" algn="l"/>
                <a:tab pos="9142413" algn="l"/>
                <a:tab pos="10056813" algn="l"/>
              </a:tabLst>
              <a:defRPr sz="2000" b="1">
                <a:solidFill>
                  <a:srgbClr val="0F5494"/>
                </a:solidFill>
                <a:latin typeface="Verdana" pitchFamily="34" charset="0"/>
              </a:defRPr>
            </a:lvl2pPr>
            <a:lvl3pPr>
              <a:tabLst>
                <a:tab pos="358775" algn="l"/>
                <a:tab pos="912813" algn="l"/>
                <a:tab pos="1827213" algn="l"/>
                <a:tab pos="2741613" algn="l"/>
                <a:tab pos="3656013" algn="l"/>
                <a:tab pos="4570413" algn="l"/>
                <a:tab pos="5484813" algn="l"/>
                <a:tab pos="6399213" algn="l"/>
                <a:tab pos="7313613" algn="l"/>
                <a:tab pos="8228013" algn="l"/>
                <a:tab pos="9142413" algn="l"/>
                <a:tab pos="10056813" algn="l"/>
              </a:tabLst>
              <a:defRPr sz="1400">
                <a:solidFill>
                  <a:srgbClr val="0F5494"/>
                </a:solidFill>
                <a:latin typeface="Verdana" pitchFamily="34" charset="0"/>
              </a:defRPr>
            </a:lvl3pPr>
            <a:lvl4pPr>
              <a:tabLst>
                <a:tab pos="358775" algn="l"/>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charset="0"/>
              </a:defRPr>
            </a:lvl4pPr>
            <a:lvl5pPr>
              <a:tabLst>
                <a:tab pos="358775" algn="l"/>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charset="0"/>
              </a:defRPr>
            </a:lvl5pPr>
            <a:lvl6pPr eaLnBrk="0" hangingPunct="0">
              <a:tabLst>
                <a:tab pos="358775" algn="l"/>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charset="0"/>
              </a:defRPr>
            </a:lvl6pPr>
            <a:lvl7pPr eaLnBrk="0" hangingPunct="0">
              <a:tabLst>
                <a:tab pos="358775" algn="l"/>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charset="0"/>
              </a:defRPr>
            </a:lvl7pPr>
            <a:lvl8pPr eaLnBrk="0" hangingPunct="0">
              <a:tabLst>
                <a:tab pos="358775" algn="l"/>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charset="0"/>
              </a:defRPr>
            </a:lvl8pPr>
            <a:lvl9pPr eaLnBrk="0" hangingPunct="0">
              <a:tabLst>
                <a:tab pos="358775" algn="l"/>
                <a:tab pos="912813" algn="l"/>
                <a:tab pos="1827213" algn="l"/>
                <a:tab pos="2741613" algn="l"/>
                <a:tab pos="3656013" algn="l"/>
                <a:tab pos="4570413" algn="l"/>
                <a:tab pos="5484813" algn="l"/>
                <a:tab pos="6399213" algn="l"/>
                <a:tab pos="7313613" algn="l"/>
                <a:tab pos="8228013" algn="l"/>
                <a:tab pos="9142413" algn="l"/>
                <a:tab pos="10056813" algn="l"/>
              </a:tabLst>
              <a:defRPr sz="2000">
                <a:solidFill>
                  <a:schemeClr val="tx1"/>
                </a:solidFill>
                <a:latin typeface="Arial" charset="0"/>
              </a:defRPr>
            </a:lvl9pPr>
          </a:lstStyle>
          <a:p>
            <a:pPr algn="ctr"/>
            <a:r>
              <a:rPr lang="en-US" altLang="en-US" sz="2200" i="0">
                <a:solidFill>
                  <a:srgbClr val="C00000"/>
                </a:solidFill>
                <a:ea typeface="Microsoft YaHei" pitchFamily="34" charset="-122"/>
                <a:cs typeface="Arial" charset="0"/>
              </a:rPr>
              <a:t>MFF - Adoption of the new External Financing Instruments (2014-2020)</a:t>
            </a:r>
            <a:br>
              <a:rPr lang="en-US" altLang="en-US" sz="2200" i="0">
                <a:solidFill>
                  <a:srgbClr val="C00000"/>
                </a:solidFill>
                <a:ea typeface="Microsoft YaHei" pitchFamily="34" charset="-122"/>
                <a:cs typeface="Arial" charset="0"/>
              </a:rPr>
            </a:br>
            <a:endParaRPr lang="en-US" altLang="en-US" sz="2200" i="0">
              <a:solidFill>
                <a:srgbClr val="C00000"/>
              </a:solidFill>
              <a:ea typeface="Microsoft YaHei" pitchFamily="34" charset="-122"/>
              <a:cs typeface="Arial" charset="0"/>
            </a:endParaRPr>
          </a:p>
        </p:txBody>
      </p:sp>
      <p:sp>
        <p:nvSpPr>
          <p:cNvPr id="45059" name="Text Box 2"/>
          <p:cNvSpPr txBox="1">
            <a:spLocks noChangeArrowheads="1"/>
          </p:cNvSpPr>
          <p:nvPr/>
        </p:nvSpPr>
        <p:spPr bwMode="auto">
          <a:xfrm>
            <a:off x="827088" y="2276475"/>
            <a:ext cx="7712075" cy="437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1313" indent="-341313">
              <a:tabLst>
                <a:tab pos="911225" algn="l"/>
                <a:tab pos="1825625" algn="l"/>
                <a:tab pos="2740025" algn="l"/>
                <a:tab pos="3654425" algn="l"/>
                <a:tab pos="4568825" algn="l"/>
                <a:tab pos="5483225" algn="l"/>
                <a:tab pos="6397625" algn="l"/>
                <a:tab pos="7312025" algn="l"/>
                <a:tab pos="8226425" algn="l"/>
                <a:tab pos="9140825" algn="l"/>
                <a:tab pos="10055225" algn="l"/>
              </a:tabLst>
              <a:defRPr sz="2400" i="1">
                <a:solidFill>
                  <a:srgbClr val="0F5494"/>
                </a:solidFill>
                <a:latin typeface="Verdana" pitchFamily="34" charset="0"/>
              </a:defRPr>
            </a:lvl1pPr>
            <a:lvl2pPr>
              <a:tabLst>
                <a:tab pos="911225" algn="l"/>
                <a:tab pos="1825625" algn="l"/>
                <a:tab pos="2740025" algn="l"/>
                <a:tab pos="3654425" algn="l"/>
                <a:tab pos="4568825" algn="l"/>
                <a:tab pos="5483225" algn="l"/>
                <a:tab pos="6397625" algn="l"/>
                <a:tab pos="7312025" algn="l"/>
                <a:tab pos="8226425" algn="l"/>
                <a:tab pos="9140825" algn="l"/>
                <a:tab pos="10055225" algn="l"/>
              </a:tabLst>
              <a:defRPr sz="2000" b="1">
                <a:solidFill>
                  <a:srgbClr val="0F5494"/>
                </a:solidFill>
                <a:latin typeface="Verdana" pitchFamily="34" charset="0"/>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1400">
                <a:solidFill>
                  <a:srgbClr val="0F5494"/>
                </a:solidFill>
                <a:latin typeface="Verdana" pitchFamily="34" charset="0"/>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chemeClr val="tx1"/>
                </a:solidFill>
                <a:latin typeface="Arial" charset="0"/>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chemeClr val="tx1"/>
                </a:solidFill>
                <a:latin typeface="Arial" charset="0"/>
              </a:defRPr>
            </a:lvl5pPr>
            <a:lvl6pPr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chemeClr val="tx1"/>
                </a:solidFill>
                <a:latin typeface="Arial" charset="0"/>
              </a:defRPr>
            </a:lvl6pPr>
            <a:lvl7pPr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chemeClr val="tx1"/>
                </a:solidFill>
                <a:latin typeface="Arial" charset="0"/>
              </a:defRPr>
            </a:lvl7pPr>
            <a:lvl8pPr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chemeClr val="tx1"/>
                </a:solidFill>
                <a:latin typeface="Arial" charset="0"/>
              </a:defRPr>
            </a:lvl8pPr>
            <a:lvl9pPr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chemeClr val="tx1"/>
                </a:solidFill>
                <a:latin typeface="Arial" charset="0"/>
              </a:defRPr>
            </a:lvl9pPr>
          </a:lstStyle>
          <a:p>
            <a:pPr>
              <a:lnSpc>
                <a:spcPct val="80000"/>
              </a:lnSpc>
              <a:spcBef>
                <a:spcPts val="400"/>
              </a:spcBef>
              <a:buClr>
                <a:srgbClr val="336699"/>
              </a:buClr>
              <a:buFontTx/>
              <a:buChar char="•"/>
            </a:pPr>
            <a:r>
              <a:rPr lang="en-US" altLang="en-US" sz="1800" b="0" i="0" dirty="0">
                <a:ea typeface="Microsoft YaHei" pitchFamily="34" charset="-122"/>
                <a:cs typeface="Arial" charset="0"/>
              </a:rPr>
              <a:t>New External Financing Instruments (ENI, IPA, DCI, EIDHR, </a:t>
            </a:r>
            <a:r>
              <a:rPr lang="en-US" altLang="en-US" sz="1800" b="0" i="0" dirty="0" err="1">
                <a:ea typeface="Microsoft YaHei" pitchFamily="34" charset="-122"/>
                <a:cs typeface="Arial" charset="0"/>
              </a:rPr>
              <a:t>IcSP</a:t>
            </a:r>
            <a:r>
              <a:rPr lang="en-US" altLang="en-US" sz="1800" b="0" i="0" dirty="0">
                <a:ea typeface="Microsoft YaHei" pitchFamily="34" charset="-122"/>
                <a:cs typeface="Arial" charset="0"/>
              </a:rPr>
              <a:t>, PI, CIR) </a:t>
            </a:r>
            <a:r>
              <a:rPr lang="en-US" altLang="en-US" sz="1800" b="0" i="0" dirty="0" smtClean="0">
                <a:ea typeface="Microsoft YaHei" pitchFamily="34" charset="-122"/>
                <a:cs typeface="Arial" charset="0"/>
              </a:rPr>
              <a:t>adopted </a:t>
            </a:r>
            <a:r>
              <a:rPr lang="en-US" altLang="en-US" sz="1800" b="0" i="0" dirty="0">
                <a:ea typeface="Microsoft YaHei" pitchFamily="34" charset="-122"/>
                <a:cs typeface="Arial" charset="0"/>
              </a:rPr>
              <a:t>by EP and Council in December 2013</a:t>
            </a:r>
          </a:p>
          <a:p>
            <a:pPr>
              <a:lnSpc>
                <a:spcPct val="80000"/>
              </a:lnSpc>
              <a:spcBef>
                <a:spcPts val="400"/>
              </a:spcBef>
              <a:buClr>
                <a:srgbClr val="336699"/>
              </a:buClr>
              <a:buFontTx/>
              <a:buChar char="•"/>
            </a:pPr>
            <a:endParaRPr lang="en-US" altLang="en-US" sz="1800" b="0" i="0" dirty="0">
              <a:ea typeface="Microsoft YaHei" pitchFamily="34" charset="-122"/>
              <a:cs typeface="Arial" charset="0"/>
            </a:endParaRPr>
          </a:p>
          <a:p>
            <a:pPr>
              <a:lnSpc>
                <a:spcPct val="80000"/>
              </a:lnSpc>
              <a:spcBef>
                <a:spcPts val="400"/>
              </a:spcBef>
              <a:buClr>
                <a:srgbClr val="336699"/>
              </a:buClr>
              <a:buFontTx/>
              <a:buChar char="•"/>
            </a:pPr>
            <a:r>
              <a:rPr lang="en-US" altLang="en-US" sz="1800" b="0" i="0" dirty="0">
                <a:ea typeface="Microsoft YaHei" pitchFamily="34" charset="-122"/>
                <a:cs typeface="Arial" charset="0"/>
              </a:rPr>
              <a:t>16.1% lower than proposed initially by the Commission in 2011</a:t>
            </a:r>
          </a:p>
          <a:p>
            <a:pPr>
              <a:lnSpc>
                <a:spcPct val="80000"/>
              </a:lnSpc>
              <a:spcBef>
                <a:spcPts val="400"/>
              </a:spcBef>
              <a:buClr>
                <a:srgbClr val="336699"/>
              </a:buClr>
              <a:buFontTx/>
              <a:buChar char="•"/>
            </a:pPr>
            <a:endParaRPr lang="en-US" altLang="en-US" sz="1800" b="0" i="0" dirty="0">
              <a:ea typeface="Microsoft YaHei" pitchFamily="34" charset="-122"/>
              <a:cs typeface="Arial" charset="0"/>
            </a:endParaRPr>
          </a:p>
          <a:p>
            <a:pPr>
              <a:lnSpc>
                <a:spcPct val="80000"/>
              </a:lnSpc>
              <a:spcBef>
                <a:spcPts val="400"/>
              </a:spcBef>
              <a:buClr>
                <a:srgbClr val="336699"/>
              </a:buClr>
              <a:buFontTx/>
              <a:buChar char="•"/>
            </a:pPr>
            <a:r>
              <a:rPr lang="en-US" altLang="en-US" sz="1800" b="0" i="0" dirty="0">
                <a:ea typeface="Microsoft YaHei" pitchFamily="34" charset="-122"/>
                <a:cs typeface="Arial" charset="0"/>
              </a:rPr>
              <a:t>EFIs under the Budget represents 6.1% of total MFF </a:t>
            </a:r>
            <a:r>
              <a:rPr lang="en-US" altLang="en-US" sz="1800" b="0" i="0" dirty="0" smtClean="0">
                <a:ea typeface="Microsoft YaHei" pitchFamily="34" charset="-122"/>
                <a:cs typeface="Arial" charset="0"/>
              </a:rPr>
              <a:t>(10% </a:t>
            </a:r>
            <a:r>
              <a:rPr lang="en-US" altLang="en-US" sz="1800" b="0" i="0" dirty="0">
                <a:ea typeface="Microsoft YaHei" pitchFamily="34" charset="-122"/>
                <a:cs typeface="Arial" charset="0"/>
              </a:rPr>
              <a:t>if EDF is included)</a:t>
            </a:r>
          </a:p>
          <a:p>
            <a:pPr>
              <a:lnSpc>
                <a:spcPct val="80000"/>
              </a:lnSpc>
              <a:spcBef>
                <a:spcPts val="400"/>
              </a:spcBef>
              <a:buClr>
                <a:srgbClr val="336699"/>
              </a:buClr>
              <a:buFontTx/>
              <a:buChar char="•"/>
            </a:pPr>
            <a:endParaRPr lang="en-US" altLang="en-US" sz="1800" b="0" i="0" dirty="0">
              <a:ea typeface="Microsoft YaHei" pitchFamily="34" charset="-122"/>
              <a:cs typeface="Arial" charset="0"/>
            </a:endParaRPr>
          </a:p>
          <a:p>
            <a:pPr>
              <a:lnSpc>
                <a:spcPct val="80000"/>
              </a:lnSpc>
              <a:spcBef>
                <a:spcPts val="400"/>
              </a:spcBef>
              <a:buClr>
                <a:srgbClr val="336699"/>
              </a:buClr>
              <a:buFontTx/>
              <a:buChar char="•"/>
            </a:pPr>
            <a:r>
              <a:rPr lang="en-US" altLang="en-US" sz="1800" b="0" i="0" dirty="0">
                <a:ea typeface="Microsoft YaHei" pitchFamily="34" charset="-122"/>
                <a:cs typeface="Arial" charset="0"/>
              </a:rPr>
              <a:t>However, Budget 2014 decreases for all instruments (except EIDHR) compared to Budget 2013 (due to rising profile of Heading 4 over 2007-2014)</a:t>
            </a:r>
          </a:p>
          <a:p>
            <a:pPr>
              <a:lnSpc>
                <a:spcPct val="80000"/>
              </a:lnSpc>
              <a:spcBef>
                <a:spcPts val="400"/>
              </a:spcBef>
              <a:buClr>
                <a:srgbClr val="336699"/>
              </a:buClr>
              <a:buFontTx/>
              <a:buChar char="•"/>
            </a:pPr>
            <a:endParaRPr lang="en-US" altLang="en-US" sz="1800" b="0" i="0" dirty="0">
              <a:ea typeface="Microsoft YaHei" pitchFamily="34" charset="-122"/>
              <a:cs typeface="Arial" charset="0"/>
            </a:endParaRPr>
          </a:p>
          <a:p>
            <a:pPr>
              <a:lnSpc>
                <a:spcPct val="80000"/>
              </a:lnSpc>
              <a:spcBef>
                <a:spcPts val="400"/>
              </a:spcBef>
              <a:buClr>
                <a:srgbClr val="336699"/>
              </a:buClr>
              <a:buFontTx/>
              <a:buChar char="•"/>
            </a:pPr>
            <a:r>
              <a:rPr lang="en-US" altLang="en-US" sz="1800" b="0" i="0" dirty="0">
                <a:ea typeface="Microsoft YaHei" pitchFamily="34" charset="-122"/>
                <a:cs typeface="Arial" charset="0"/>
              </a:rPr>
              <a:t>Consequently new global funding (2014-2020) </a:t>
            </a:r>
            <a:r>
              <a:rPr lang="en-US" altLang="en-US" sz="1800" b="0" i="0" dirty="0" smtClean="0">
                <a:ea typeface="Microsoft YaHei" pitchFamily="34" charset="-122"/>
                <a:cs typeface="Arial" charset="0"/>
              </a:rPr>
              <a:t>remains </a:t>
            </a:r>
            <a:r>
              <a:rPr lang="en-US" altLang="en-US" sz="1800" b="0" i="0" dirty="0">
                <a:ea typeface="Microsoft YaHei" pitchFamily="34" charset="-122"/>
                <a:cs typeface="Arial" charset="0"/>
              </a:rPr>
              <a:t>at the level of the former MFF (2007-2013</a:t>
            </a:r>
            <a:r>
              <a:rPr lang="en-US" altLang="en-US" sz="1800" b="0" i="0" dirty="0" smtClean="0">
                <a:ea typeface="Microsoft YaHei" pitchFamily="34" charset="-122"/>
                <a:cs typeface="Arial" charset="0"/>
              </a:rPr>
              <a:t>)</a:t>
            </a:r>
            <a:endParaRPr lang="en-US" altLang="en-US" sz="1800" b="0" i="0" dirty="0">
              <a:ea typeface="Microsoft YaHei" pitchFamily="34" charset="-122"/>
              <a:cs typeface="Arial" charset="0"/>
            </a:endParaRPr>
          </a:p>
        </p:txBody>
      </p:sp>
      <p:sp>
        <p:nvSpPr>
          <p:cNvPr id="45060" name="Text Box 3"/>
          <p:cNvSpPr txBox="1">
            <a:spLocks noChangeArrowheads="1"/>
          </p:cNvSpPr>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i="1">
                <a:solidFill>
                  <a:srgbClr val="0F5494"/>
                </a:solidFill>
                <a:latin typeface="Verdana"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0F5494"/>
                </a:solidFill>
                <a:latin typeface="Verdana"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F5494"/>
                </a:solidFill>
                <a:latin typeface="Verdana"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defRPr>
            </a:lvl5pPr>
            <a:lvl6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defRPr>
            </a:lvl6pPr>
            <a:lvl7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defRPr>
            </a:lvl7pPr>
            <a:lvl8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defRPr>
            </a:lvl8pPr>
            <a:lvl9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defRPr>
            </a:lvl9pPr>
          </a:lstStyle>
          <a:p>
            <a:pPr algn="r"/>
            <a:fld id="{E152B060-1295-465A-8BAD-C9B0D58395F8}" type="slidenum">
              <a:rPr lang="en-US" altLang="en-US" sz="1200" i="0">
                <a:solidFill>
                  <a:srgbClr val="000000"/>
                </a:solidFill>
                <a:ea typeface="Microsoft YaHei" pitchFamily="34" charset="-122"/>
                <a:cs typeface="Arial" charset="0"/>
              </a:rPr>
              <a:pPr algn="r"/>
              <a:t>35</a:t>
            </a:fld>
            <a:endParaRPr lang="en-US" altLang="en-US" sz="1200" i="0">
              <a:solidFill>
                <a:srgbClr val="000000"/>
              </a:solidFill>
              <a:ea typeface="Microsoft YaHei" pitchFamily="34" charset="-122"/>
              <a:cs typeface="Arial" charset="0"/>
            </a:endParaRPr>
          </a:p>
        </p:txBody>
      </p:sp>
    </p:spTree>
    <p:extLst>
      <p:ext uri="{BB962C8B-B14F-4D97-AF65-F5344CB8AC3E}">
        <p14:creationId xmlns:p14="http://schemas.microsoft.com/office/powerpoint/2010/main" val="364360996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U:\shutterstock_36509788.jpg"/>
          <p:cNvPicPr>
            <a:picLocks noChangeAspect="1" noChangeArrowheads="1"/>
          </p:cNvPicPr>
          <p:nvPr/>
        </p:nvPicPr>
        <p:blipFill>
          <a:blip r:embed="rId3" cstate="print">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755576" y="2132856"/>
            <a:ext cx="7460917" cy="4307046"/>
          </a:xfrm>
          <a:prstGeom prst="rect">
            <a:avLst/>
          </a:prstGeom>
          <a:noFill/>
          <a:extLst>
            <a:ext uri="{909E8E84-426E-40DD-AFC4-6F175D3DCCD1}">
              <a14:hiddenFill xmlns:a14="http://schemas.microsoft.com/office/drawing/2010/main">
                <a:solidFill>
                  <a:srgbClr val="FFFFFF"/>
                </a:solidFill>
              </a14:hiddenFill>
            </a:ext>
          </a:extLst>
        </p:spPr>
      </p:pic>
      <p:sp>
        <p:nvSpPr>
          <p:cNvPr id="18" name="Arc 17"/>
          <p:cNvSpPr/>
          <p:nvPr/>
        </p:nvSpPr>
        <p:spPr bwMode="auto">
          <a:xfrm rot="19293985">
            <a:off x="2263240" y="3744081"/>
            <a:ext cx="3099674" cy="1760997"/>
          </a:xfrm>
          <a:prstGeom prst="arc">
            <a:avLst>
              <a:gd name="adj1" fmla="val 14840106"/>
              <a:gd name="adj2" fmla="val 19978030"/>
            </a:avLst>
          </a:prstGeom>
          <a:noFill/>
          <a:ln w="38100" cap="flat" cmpd="sng" algn="ctr">
            <a:solidFill>
              <a:srgbClr val="A3601D"/>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cs typeface="Arial" charset="0"/>
            </a:endParaRPr>
          </a:p>
        </p:txBody>
      </p:sp>
      <p:sp>
        <p:nvSpPr>
          <p:cNvPr id="7" name="Arc 6"/>
          <p:cNvSpPr/>
          <p:nvPr/>
        </p:nvSpPr>
        <p:spPr bwMode="auto">
          <a:xfrm rot="21321644">
            <a:off x="1913616" y="3315673"/>
            <a:ext cx="3440446" cy="3007281"/>
          </a:xfrm>
          <a:prstGeom prst="arc">
            <a:avLst>
              <a:gd name="adj1" fmla="val 12044330"/>
              <a:gd name="adj2" fmla="val 18150993"/>
            </a:avLst>
          </a:prstGeom>
          <a:noFill/>
          <a:ln w="38100" cap="flat" cmpd="sng" algn="ctr">
            <a:solidFill>
              <a:srgbClr val="2D5EC1"/>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cs typeface="Arial" charset="0"/>
            </a:endParaRPr>
          </a:p>
        </p:txBody>
      </p:sp>
      <p:sp>
        <p:nvSpPr>
          <p:cNvPr id="8" name="Arc 7"/>
          <p:cNvSpPr/>
          <p:nvPr/>
        </p:nvSpPr>
        <p:spPr bwMode="auto">
          <a:xfrm rot="19569326">
            <a:off x="2855010" y="3497073"/>
            <a:ext cx="3358499" cy="2208098"/>
          </a:xfrm>
          <a:prstGeom prst="arc">
            <a:avLst>
              <a:gd name="adj1" fmla="val 11790621"/>
              <a:gd name="adj2" fmla="val 17813144"/>
            </a:avLst>
          </a:prstGeom>
          <a:noFill/>
          <a:ln w="38100" cap="flat" cmpd="sng" algn="ctr">
            <a:solidFill>
              <a:srgbClr val="2D5EC1"/>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2D5EC1"/>
              </a:solidFill>
              <a:cs typeface="Arial" charset="0"/>
            </a:endParaRPr>
          </a:p>
        </p:txBody>
      </p:sp>
      <p:sp>
        <p:nvSpPr>
          <p:cNvPr id="9" name="Arc 8"/>
          <p:cNvSpPr/>
          <p:nvPr/>
        </p:nvSpPr>
        <p:spPr bwMode="auto">
          <a:xfrm flipH="1">
            <a:off x="4355976" y="2726830"/>
            <a:ext cx="2304256" cy="1501631"/>
          </a:xfrm>
          <a:prstGeom prst="arc">
            <a:avLst>
              <a:gd name="adj1" fmla="val 12425040"/>
              <a:gd name="adj2" fmla="val 0"/>
            </a:avLst>
          </a:prstGeom>
          <a:noFill/>
          <a:ln w="38100" cap="flat" cmpd="sng" algn="ctr">
            <a:solidFill>
              <a:srgbClr val="BF4B36"/>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a:endParaRPr lang="en-GB" sz="1200" b="0" dirty="0" smtClean="0">
              <a:solidFill>
                <a:srgbClr val="0F5494"/>
              </a:solidFill>
              <a:cs typeface="Arial" charset="0"/>
            </a:endParaRPr>
          </a:p>
        </p:txBody>
      </p:sp>
      <p:sp>
        <p:nvSpPr>
          <p:cNvPr id="10" name="Arc 9"/>
          <p:cNvSpPr/>
          <p:nvPr/>
        </p:nvSpPr>
        <p:spPr bwMode="auto">
          <a:xfrm rot="1410839" flipH="1">
            <a:off x="3710408" y="3377413"/>
            <a:ext cx="3252544" cy="2494331"/>
          </a:xfrm>
          <a:prstGeom prst="arc">
            <a:avLst>
              <a:gd name="adj1" fmla="val 14533613"/>
              <a:gd name="adj2" fmla="val 19978030"/>
            </a:avLst>
          </a:prstGeom>
          <a:noFill/>
          <a:ln w="38100" cap="flat" cmpd="sng" algn="ctr">
            <a:solidFill>
              <a:srgbClr val="2D5EC1"/>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2D5EC1"/>
              </a:solidFill>
              <a:cs typeface="Arial" charset="0"/>
            </a:endParaRPr>
          </a:p>
        </p:txBody>
      </p:sp>
      <p:sp>
        <p:nvSpPr>
          <p:cNvPr id="11" name="Arc 10"/>
          <p:cNvSpPr/>
          <p:nvPr/>
        </p:nvSpPr>
        <p:spPr bwMode="auto">
          <a:xfrm rot="2485132" flipH="1">
            <a:off x="2759651" y="3241022"/>
            <a:ext cx="2106886" cy="1630560"/>
          </a:xfrm>
          <a:prstGeom prst="arc">
            <a:avLst>
              <a:gd name="adj1" fmla="val 11363680"/>
              <a:gd name="adj2" fmla="val 16518754"/>
            </a:avLst>
          </a:prstGeom>
          <a:noFill/>
          <a:ln w="38100" cap="flat" cmpd="sng" algn="ctr">
            <a:solidFill>
              <a:srgbClr val="A3601D"/>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a:endParaRPr lang="en-GB" sz="1200" b="0" smtClean="0">
              <a:ln>
                <a:solidFill>
                  <a:srgbClr val="A3601D"/>
                </a:solidFill>
              </a:ln>
              <a:solidFill>
                <a:srgbClr val="A3601D"/>
              </a:solidFill>
              <a:cs typeface="Arial" charset="0"/>
            </a:endParaRPr>
          </a:p>
        </p:txBody>
      </p:sp>
      <p:sp>
        <p:nvSpPr>
          <p:cNvPr id="12" name="Arc 11"/>
          <p:cNvSpPr/>
          <p:nvPr/>
        </p:nvSpPr>
        <p:spPr bwMode="auto">
          <a:xfrm rot="2135665" flipH="1">
            <a:off x="2741461" y="3959965"/>
            <a:ext cx="4865832" cy="2279770"/>
          </a:xfrm>
          <a:prstGeom prst="arc">
            <a:avLst>
              <a:gd name="adj1" fmla="val 13621277"/>
              <a:gd name="adj2" fmla="val 19869097"/>
            </a:avLst>
          </a:prstGeom>
          <a:noFill/>
          <a:ln w="38100" cap="flat" cmpd="sng" algn="ctr">
            <a:solidFill>
              <a:srgbClr val="2D5EC1"/>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cs typeface="Arial" charset="0"/>
            </a:endParaRPr>
          </a:p>
        </p:txBody>
      </p:sp>
      <p:sp>
        <p:nvSpPr>
          <p:cNvPr id="13" name="Arc 12"/>
          <p:cNvSpPr/>
          <p:nvPr/>
        </p:nvSpPr>
        <p:spPr bwMode="auto">
          <a:xfrm rot="3437546" flipH="1">
            <a:off x="2171599" y="2728440"/>
            <a:ext cx="2196421" cy="2369279"/>
          </a:xfrm>
          <a:prstGeom prst="arc">
            <a:avLst>
              <a:gd name="adj1" fmla="val 13913315"/>
              <a:gd name="adj2" fmla="val 15535533"/>
            </a:avLst>
          </a:prstGeom>
          <a:noFill/>
          <a:ln w="38100" cap="flat" cmpd="sng" algn="ctr">
            <a:solidFill>
              <a:srgbClr val="BF4B36"/>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cs typeface="Arial" charset="0"/>
            </a:endParaRPr>
          </a:p>
        </p:txBody>
      </p:sp>
      <p:sp>
        <p:nvSpPr>
          <p:cNvPr id="14" name="Arc 13"/>
          <p:cNvSpPr/>
          <p:nvPr/>
        </p:nvSpPr>
        <p:spPr bwMode="auto">
          <a:xfrm rot="1872564" flipH="1">
            <a:off x="2461284" y="3337328"/>
            <a:ext cx="2703585" cy="2655858"/>
          </a:xfrm>
          <a:prstGeom prst="arc">
            <a:avLst>
              <a:gd name="adj1" fmla="val 10158622"/>
              <a:gd name="adj2" fmla="val 16518754"/>
            </a:avLst>
          </a:prstGeom>
          <a:noFill/>
          <a:ln w="38100" cap="flat" cmpd="sng" algn="ctr">
            <a:solidFill>
              <a:srgbClr val="2D5EC1"/>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2D5EC1"/>
              </a:solidFill>
              <a:cs typeface="Arial" charset="0"/>
            </a:endParaRPr>
          </a:p>
        </p:txBody>
      </p:sp>
      <p:sp>
        <p:nvSpPr>
          <p:cNvPr id="20" name="Arc 19"/>
          <p:cNvSpPr/>
          <p:nvPr/>
        </p:nvSpPr>
        <p:spPr bwMode="auto">
          <a:xfrm rot="1777304" flipH="1">
            <a:off x="3935916" y="3932641"/>
            <a:ext cx="4031395" cy="1359457"/>
          </a:xfrm>
          <a:prstGeom prst="arc">
            <a:avLst>
              <a:gd name="adj1" fmla="val 11608846"/>
              <a:gd name="adj2" fmla="val 21205133"/>
            </a:avLst>
          </a:prstGeom>
          <a:noFill/>
          <a:ln w="38100" cap="flat" cmpd="sng" algn="ctr">
            <a:solidFill>
              <a:srgbClr val="A3601D"/>
            </a:solidFill>
            <a:prstDash val="solid"/>
            <a:round/>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a:endParaRPr lang="en-GB" sz="1200" b="0" smtClean="0">
              <a:ln>
                <a:solidFill>
                  <a:srgbClr val="A3601D"/>
                </a:solidFill>
              </a:ln>
              <a:solidFill>
                <a:srgbClr val="A3601D"/>
              </a:solidFill>
              <a:cs typeface="Arial" charset="0"/>
            </a:endParaRPr>
          </a:p>
        </p:txBody>
      </p:sp>
      <p:sp>
        <p:nvSpPr>
          <p:cNvPr id="3" name="Oval 2"/>
          <p:cNvSpPr/>
          <p:nvPr/>
        </p:nvSpPr>
        <p:spPr bwMode="auto">
          <a:xfrm>
            <a:off x="4283968" y="3381375"/>
            <a:ext cx="144016" cy="144016"/>
          </a:xfrm>
          <a:prstGeom prst="ellipse">
            <a:avLst/>
          </a:prstGeom>
          <a:solidFill>
            <a:schemeClr val="tx1"/>
          </a:solidFill>
          <a:ln>
            <a:noFill/>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cs typeface="Arial" charset="0"/>
            </a:endParaRPr>
          </a:p>
        </p:txBody>
      </p:sp>
      <p:grpSp>
        <p:nvGrpSpPr>
          <p:cNvPr id="21" name="Group 20"/>
          <p:cNvGrpSpPr/>
          <p:nvPr/>
        </p:nvGrpSpPr>
        <p:grpSpPr>
          <a:xfrm>
            <a:off x="225446" y="5549287"/>
            <a:ext cx="2258322" cy="967060"/>
            <a:chOff x="753899" y="5326159"/>
            <a:chExt cx="2065026" cy="967060"/>
          </a:xfrm>
        </p:grpSpPr>
        <p:sp>
          <p:nvSpPr>
            <p:cNvPr id="22" name="Oval 21"/>
            <p:cNvSpPr/>
            <p:nvPr/>
          </p:nvSpPr>
          <p:spPr bwMode="auto">
            <a:xfrm>
              <a:off x="762819" y="5410572"/>
              <a:ext cx="123794" cy="108012"/>
            </a:xfrm>
            <a:prstGeom prst="ellipse">
              <a:avLst/>
            </a:prstGeom>
            <a:solidFill>
              <a:srgbClr val="BF4B36"/>
            </a:solidFill>
            <a:ln>
              <a:noFill/>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cs typeface="Arial" charset="0"/>
              </a:endParaRPr>
            </a:p>
          </p:txBody>
        </p:sp>
        <p:sp>
          <p:nvSpPr>
            <p:cNvPr id="23" name="Oval 22"/>
            <p:cNvSpPr/>
            <p:nvPr/>
          </p:nvSpPr>
          <p:spPr bwMode="auto">
            <a:xfrm>
              <a:off x="762819" y="5703510"/>
              <a:ext cx="123794" cy="108012"/>
            </a:xfrm>
            <a:prstGeom prst="ellipse">
              <a:avLst/>
            </a:prstGeom>
            <a:solidFill>
              <a:srgbClr val="2D5EC1"/>
            </a:solidFill>
            <a:ln>
              <a:noFill/>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cs typeface="Arial" charset="0"/>
              </a:endParaRPr>
            </a:p>
          </p:txBody>
        </p:sp>
        <p:sp>
          <p:nvSpPr>
            <p:cNvPr id="24" name="Oval 23"/>
            <p:cNvSpPr/>
            <p:nvPr/>
          </p:nvSpPr>
          <p:spPr bwMode="auto">
            <a:xfrm>
              <a:off x="753899" y="6008091"/>
              <a:ext cx="123794" cy="108012"/>
            </a:xfrm>
            <a:prstGeom prst="ellipse">
              <a:avLst/>
            </a:prstGeom>
            <a:solidFill>
              <a:srgbClr val="A3601D"/>
            </a:solidFill>
            <a:ln>
              <a:noFill/>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cs typeface="Arial" charset="0"/>
              </a:endParaRPr>
            </a:p>
          </p:txBody>
        </p:sp>
        <p:sp>
          <p:nvSpPr>
            <p:cNvPr id="27" name="TextBox 26"/>
            <p:cNvSpPr txBox="1"/>
            <p:nvPr/>
          </p:nvSpPr>
          <p:spPr>
            <a:xfrm>
              <a:off x="858365" y="5326159"/>
              <a:ext cx="1960560" cy="461665"/>
            </a:xfrm>
            <a:prstGeom prst="rect">
              <a:avLst/>
            </a:prstGeom>
            <a:noFill/>
          </p:spPr>
          <p:txBody>
            <a:bodyPr wrap="square" rtlCol="0">
              <a:spAutoFit/>
            </a:bodyPr>
            <a:lstStyle/>
            <a:p>
              <a:r>
                <a:rPr lang="en-GB" sz="800" dirty="0" smtClean="0">
                  <a:solidFill>
                    <a:srgbClr val="000000"/>
                  </a:solidFill>
                  <a:cs typeface="Arial" charset="0"/>
                </a:rPr>
                <a:t>European Neighbourhood and Partnership Instruments (ENPI)</a:t>
              </a:r>
              <a:endParaRPr lang="en-GB" sz="800" dirty="0">
                <a:solidFill>
                  <a:srgbClr val="000000"/>
                </a:solidFill>
                <a:cs typeface="Arial" charset="0"/>
              </a:endParaRPr>
            </a:p>
          </p:txBody>
        </p:sp>
        <p:sp>
          <p:nvSpPr>
            <p:cNvPr id="28" name="TextBox 27"/>
            <p:cNvSpPr txBox="1"/>
            <p:nvPr/>
          </p:nvSpPr>
          <p:spPr>
            <a:xfrm>
              <a:off x="850117" y="5625938"/>
              <a:ext cx="1766660" cy="338554"/>
            </a:xfrm>
            <a:prstGeom prst="rect">
              <a:avLst/>
            </a:prstGeom>
            <a:noFill/>
          </p:spPr>
          <p:txBody>
            <a:bodyPr wrap="square" rtlCol="0">
              <a:spAutoFit/>
            </a:bodyPr>
            <a:lstStyle/>
            <a:p>
              <a:r>
                <a:rPr lang="en-GB" sz="800" dirty="0" smtClean="0">
                  <a:solidFill>
                    <a:srgbClr val="000000"/>
                  </a:solidFill>
                  <a:cs typeface="Arial" charset="0"/>
                </a:rPr>
                <a:t>Development Cooperation Instrument (DCI)</a:t>
              </a:r>
              <a:endParaRPr lang="en-GB" sz="800" dirty="0">
                <a:solidFill>
                  <a:srgbClr val="000000"/>
                </a:solidFill>
                <a:cs typeface="Arial" charset="0"/>
              </a:endParaRPr>
            </a:p>
          </p:txBody>
        </p:sp>
        <p:sp>
          <p:nvSpPr>
            <p:cNvPr id="29" name="TextBox 28"/>
            <p:cNvSpPr txBox="1"/>
            <p:nvPr/>
          </p:nvSpPr>
          <p:spPr>
            <a:xfrm>
              <a:off x="838732" y="5954665"/>
              <a:ext cx="1856156" cy="338554"/>
            </a:xfrm>
            <a:prstGeom prst="rect">
              <a:avLst/>
            </a:prstGeom>
            <a:noFill/>
          </p:spPr>
          <p:txBody>
            <a:bodyPr wrap="square" rtlCol="0">
              <a:spAutoFit/>
            </a:bodyPr>
            <a:lstStyle/>
            <a:p>
              <a:r>
                <a:rPr lang="en-GB" sz="800" dirty="0" smtClean="0">
                  <a:solidFill>
                    <a:srgbClr val="000000"/>
                  </a:solidFill>
                  <a:cs typeface="Arial" charset="0"/>
                </a:rPr>
                <a:t>European Development Fund (EDF)</a:t>
              </a:r>
              <a:endParaRPr lang="en-GB" sz="800" dirty="0">
                <a:solidFill>
                  <a:srgbClr val="000000"/>
                </a:solidFill>
                <a:cs typeface="Arial" charset="0"/>
              </a:endParaRPr>
            </a:p>
          </p:txBody>
        </p:sp>
      </p:grpSp>
      <p:sp>
        <p:nvSpPr>
          <p:cNvPr id="34" name="Title 1"/>
          <p:cNvSpPr>
            <a:spLocks noGrp="1"/>
          </p:cNvSpPr>
          <p:nvPr>
            <p:ph type="title"/>
          </p:nvPr>
        </p:nvSpPr>
        <p:spPr>
          <a:xfrm>
            <a:off x="395288" y="1074291"/>
            <a:ext cx="7921128" cy="936625"/>
          </a:xfrm>
        </p:spPr>
        <p:txBody>
          <a:bodyPr/>
          <a:lstStyle/>
          <a:p>
            <a:r>
              <a:rPr lang="en-GB" sz="2800" dirty="0" smtClean="0"/>
              <a:t>Geographical coverage</a:t>
            </a:r>
            <a:endParaRPr lang="en-GB" sz="2800" dirty="0"/>
          </a:p>
        </p:txBody>
      </p:sp>
      <p:sp>
        <p:nvSpPr>
          <p:cNvPr id="46" name="TextBox 45"/>
          <p:cNvSpPr txBox="1"/>
          <p:nvPr/>
        </p:nvSpPr>
        <p:spPr>
          <a:xfrm>
            <a:off x="5960516" y="3062282"/>
            <a:ext cx="1399432" cy="238363"/>
          </a:xfrm>
          <a:prstGeom prst="roundRect">
            <a:avLst/>
          </a:prstGeom>
          <a:solidFill>
            <a:schemeClr val="bg1"/>
          </a:solidFill>
          <a:ln w="19050">
            <a:solidFill>
              <a:srgbClr val="BF4B36"/>
            </a:solidFill>
          </a:ln>
        </p:spPr>
        <p:txBody>
          <a:bodyPr wrap="square" rtlCol="0">
            <a:spAutoFit/>
          </a:bodyPr>
          <a:lstStyle/>
          <a:p>
            <a:pPr algn="ctr"/>
            <a:r>
              <a:rPr lang="en-GB" sz="800" dirty="0" smtClean="0">
                <a:solidFill>
                  <a:srgbClr val="BF4B36"/>
                </a:solidFill>
                <a:cs typeface="Arial" charset="0"/>
              </a:rPr>
              <a:t>Eastern Europe</a:t>
            </a:r>
            <a:endParaRPr lang="en-GB" sz="800" dirty="0">
              <a:solidFill>
                <a:srgbClr val="BF4B36"/>
              </a:solidFill>
              <a:cs typeface="Arial" charset="0"/>
            </a:endParaRPr>
          </a:p>
        </p:txBody>
      </p:sp>
      <p:sp>
        <p:nvSpPr>
          <p:cNvPr id="47" name="TextBox 46"/>
          <p:cNvSpPr txBox="1"/>
          <p:nvPr/>
        </p:nvSpPr>
        <p:spPr>
          <a:xfrm>
            <a:off x="3563888" y="4046668"/>
            <a:ext cx="1082177" cy="238363"/>
          </a:xfrm>
          <a:prstGeom prst="roundRect">
            <a:avLst/>
          </a:prstGeom>
          <a:solidFill>
            <a:schemeClr val="bg1"/>
          </a:solidFill>
          <a:ln w="19050">
            <a:solidFill>
              <a:srgbClr val="BF4B36"/>
            </a:solidFill>
          </a:ln>
        </p:spPr>
        <p:txBody>
          <a:bodyPr wrap="square" rtlCol="0">
            <a:spAutoFit/>
          </a:bodyPr>
          <a:lstStyle/>
          <a:p>
            <a:pPr algn="ctr"/>
            <a:r>
              <a:rPr lang="en-GB" sz="800" dirty="0" smtClean="0">
                <a:solidFill>
                  <a:srgbClr val="BF4B36"/>
                </a:solidFill>
                <a:cs typeface="Arial" charset="0"/>
              </a:rPr>
              <a:t>Mediterranean</a:t>
            </a:r>
            <a:endParaRPr lang="en-GB" sz="800" dirty="0">
              <a:solidFill>
                <a:srgbClr val="BF4B36"/>
              </a:solidFill>
              <a:cs typeface="Arial" charset="0"/>
            </a:endParaRPr>
          </a:p>
        </p:txBody>
      </p:sp>
      <p:sp>
        <p:nvSpPr>
          <p:cNvPr id="48" name="TextBox 47"/>
          <p:cNvSpPr txBox="1"/>
          <p:nvPr/>
        </p:nvSpPr>
        <p:spPr>
          <a:xfrm>
            <a:off x="4112238" y="4640988"/>
            <a:ext cx="648072" cy="238363"/>
          </a:xfrm>
          <a:prstGeom prst="roundRect">
            <a:avLst/>
          </a:prstGeom>
          <a:solidFill>
            <a:schemeClr val="bg1"/>
          </a:solidFill>
          <a:ln w="19050">
            <a:solidFill>
              <a:srgbClr val="A3601D"/>
            </a:solidFill>
          </a:ln>
        </p:spPr>
        <p:txBody>
          <a:bodyPr wrap="square" rtlCol="0">
            <a:spAutoFit/>
          </a:bodyPr>
          <a:lstStyle/>
          <a:p>
            <a:pPr algn="ctr"/>
            <a:r>
              <a:rPr lang="en-GB" sz="800" dirty="0" smtClean="0">
                <a:solidFill>
                  <a:srgbClr val="A3601D"/>
                </a:solidFill>
                <a:cs typeface="Arial" charset="0"/>
              </a:rPr>
              <a:t>Africa</a:t>
            </a:r>
            <a:endParaRPr lang="en-GB" sz="800" dirty="0">
              <a:solidFill>
                <a:srgbClr val="A3601D"/>
              </a:solidFill>
              <a:cs typeface="Arial" charset="0"/>
            </a:endParaRPr>
          </a:p>
        </p:txBody>
      </p:sp>
      <p:sp>
        <p:nvSpPr>
          <p:cNvPr id="49" name="TextBox 48"/>
          <p:cNvSpPr txBox="1"/>
          <p:nvPr/>
        </p:nvSpPr>
        <p:spPr>
          <a:xfrm>
            <a:off x="2249591" y="4199678"/>
            <a:ext cx="820004" cy="238363"/>
          </a:xfrm>
          <a:prstGeom prst="roundRect">
            <a:avLst/>
          </a:prstGeom>
          <a:solidFill>
            <a:schemeClr val="bg1"/>
          </a:solidFill>
          <a:ln w="19050">
            <a:solidFill>
              <a:srgbClr val="A3601D"/>
            </a:solidFill>
          </a:ln>
        </p:spPr>
        <p:txBody>
          <a:bodyPr wrap="square" rtlCol="0">
            <a:spAutoFit/>
          </a:bodyPr>
          <a:lstStyle/>
          <a:p>
            <a:pPr algn="ctr"/>
            <a:r>
              <a:rPr lang="en-GB" sz="800" dirty="0" smtClean="0">
                <a:solidFill>
                  <a:srgbClr val="A3601D"/>
                </a:solidFill>
                <a:cs typeface="Arial" charset="0"/>
              </a:rPr>
              <a:t>Caribbean</a:t>
            </a:r>
            <a:endParaRPr lang="en-GB" sz="800" dirty="0">
              <a:solidFill>
                <a:srgbClr val="A3601D"/>
              </a:solidFill>
              <a:cs typeface="Arial" charset="0"/>
            </a:endParaRPr>
          </a:p>
        </p:txBody>
      </p:sp>
      <p:sp>
        <p:nvSpPr>
          <p:cNvPr id="50" name="TextBox 49"/>
          <p:cNvSpPr txBox="1"/>
          <p:nvPr/>
        </p:nvSpPr>
        <p:spPr>
          <a:xfrm>
            <a:off x="7492148" y="5094300"/>
            <a:ext cx="648072" cy="238363"/>
          </a:xfrm>
          <a:prstGeom prst="roundRect">
            <a:avLst/>
          </a:prstGeom>
          <a:solidFill>
            <a:schemeClr val="bg1"/>
          </a:solidFill>
          <a:ln w="19050">
            <a:solidFill>
              <a:srgbClr val="A3601D"/>
            </a:solidFill>
          </a:ln>
        </p:spPr>
        <p:txBody>
          <a:bodyPr wrap="square" rtlCol="0">
            <a:spAutoFit/>
          </a:bodyPr>
          <a:lstStyle/>
          <a:p>
            <a:pPr algn="ctr"/>
            <a:r>
              <a:rPr lang="en-GB" sz="800" dirty="0" smtClean="0">
                <a:solidFill>
                  <a:srgbClr val="A3601D"/>
                </a:solidFill>
                <a:cs typeface="Arial" charset="0"/>
              </a:rPr>
              <a:t>Pacific</a:t>
            </a:r>
            <a:endParaRPr lang="en-GB" sz="800" dirty="0">
              <a:solidFill>
                <a:srgbClr val="A3601D"/>
              </a:solidFill>
              <a:cs typeface="Arial" charset="0"/>
            </a:endParaRPr>
          </a:p>
        </p:txBody>
      </p:sp>
      <p:sp>
        <p:nvSpPr>
          <p:cNvPr id="51" name="TextBox 50"/>
          <p:cNvSpPr txBox="1"/>
          <p:nvPr/>
        </p:nvSpPr>
        <p:spPr>
          <a:xfrm>
            <a:off x="6444208" y="3793897"/>
            <a:ext cx="570034" cy="238363"/>
          </a:xfrm>
          <a:prstGeom prst="roundRect">
            <a:avLst/>
          </a:prstGeom>
          <a:solidFill>
            <a:schemeClr val="bg1"/>
          </a:solidFill>
          <a:ln w="19050">
            <a:solidFill>
              <a:srgbClr val="2D5EC1"/>
            </a:solidFill>
          </a:ln>
        </p:spPr>
        <p:txBody>
          <a:bodyPr wrap="square" rtlCol="0">
            <a:spAutoFit/>
          </a:bodyPr>
          <a:lstStyle/>
          <a:p>
            <a:pPr algn="ctr"/>
            <a:r>
              <a:rPr lang="en-GB" sz="800" dirty="0" smtClean="0">
                <a:solidFill>
                  <a:srgbClr val="2D5EC1"/>
                </a:solidFill>
                <a:cs typeface="Arial" charset="0"/>
              </a:rPr>
              <a:t>Asia</a:t>
            </a:r>
            <a:endParaRPr lang="en-GB" sz="800" dirty="0">
              <a:solidFill>
                <a:srgbClr val="2D5EC1"/>
              </a:solidFill>
              <a:cs typeface="Arial" charset="0"/>
            </a:endParaRPr>
          </a:p>
        </p:txBody>
      </p:sp>
      <p:sp>
        <p:nvSpPr>
          <p:cNvPr id="52" name="TextBox 51"/>
          <p:cNvSpPr txBox="1"/>
          <p:nvPr/>
        </p:nvSpPr>
        <p:spPr>
          <a:xfrm>
            <a:off x="1130820" y="4436048"/>
            <a:ext cx="1012226" cy="238363"/>
          </a:xfrm>
          <a:prstGeom prst="roundRect">
            <a:avLst/>
          </a:prstGeom>
          <a:solidFill>
            <a:schemeClr val="bg1"/>
          </a:solidFill>
          <a:ln w="19050">
            <a:solidFill>
              <a:srgbClr val="2D5EC1"/>
            </a:solidFill>
          </a:ln>
        </p:spPr>
        <p:txBody>
          <a:bodyPr wrap="square" rtlCol="0">
            <a:spAutoFit/>
          </a:bodyPr>
          <a:lstStyle/>
          <a:p>
            <a:pPr algn="ctr"/>
            <a:r>
              <a:rPr lang="en-GB" sz="800" dirty="0" smtClean="0">
                <a:solidFill>
                  <a:srgbClr val="2D5EC1"/>
                </a:solidFill>
                <a:cs typeface="Arial" charset="0"/>
              </a:rPr>
              <a:t>Latin America</a:t>
            </a:r>
            <a:endParaRPr lang="en-GB" sz="800" dirty="0">
              <a:solidFill>
                <a:srgbClr val="2D5EC1"/>
              </a:solidFill>
              <a:cs typeface="Arial" charset="0"/>
            </a:endParaRPr>
          </a:p>
        </p:txBody>
      </p:sp>
      <p:sp>
        <p:nvSpPr>
          <p:cNvPr id="53" name="TextBox 52"/>
          <p:cNvSpPr txBox="1"/>
          <p:nvPr/>
        </p:nvSpPr>
        <p:spPr>
          <a:xfrm>
            <a:off x="3813094" y="5610703"/>
            <a:ext cx="983126" cy="238363"/>
          </a:xfrm>
          <a:prstGeom prst="roundRect">
            <a:avLst/>
          </a:prstGeom>
          <a:solidFill>
            <a:schemeClr val="bg1"/>
          </a:solidFill>
          <a:ln w="19050">
            <a:solidFill>
              <a:srgbClr val="2D5EC1"/>
            </a:solidFill>
          </a:ln>
        </p:spPr>
        <p:txBody>
          <a:bodyPr wrap="square" rtlCol="0">
            <a:spAutoFit/>
          </a:bodyPr>
          <a:lstStyle/>
          <a:p>
            <a:pPr algn="ctr"/>
            <a:r>
              <a:rPr lang="en-GB" sz="800" dirty="0" smtClean="0">
                <a:solidFill>
                  <a:srgbClr val="2D5EC1"/>
                </a:solidFill>
                <a:cs typeface="Arial" charset="0"/>
              </a:rPr>
              <a:t>South Africa</a:t>
            </a:r>
            <a:endParaRPr lang="en-GB" sz="800" dirty="0">
              <a:solidFill>
                <a:srgbClr val="2D5EC1"/>
              </a:solidFill>
              <a:cs typeface="Arial" charset="0"/>
            </a:endParaRPr>
          </a:p>
        </p:txBody>
      </p:sp>
      <p:sp>
        <p:nvSpPr>
          <p:cNvPr id="54" name="TextBox 53"/>
          <p:cNvSpPr txBox="1"/>
          <p:nvPr/>
        </p:nvSpPr>
        <p:spPr>
          <a:xfrm>
            <a:off x="2153480" y="5126227"/>
            <a:ext cx="1012226" cy="238363"/>
          </a:xfrm>
          <a:prstGeom prst="roundRect">
            <a:avLst/>
          </a:prstGeom>
          <a:solidFill>
            <a:schemeClr val="bg1"/>
          </a:solidFill>
          <a:ln w="19050">
            <a:solidFill>
              <a:srgbClr val="2D5EC1"/>
            </a:solidFill>
          </a:ln>
        </p:spPr>
        <p:txBody>
          <a:bodyPr wrap="square" rtlCol="0">
            <a:spAutoFit/>
          </a:bodyPr>
          <a:lstStyle/>
          <a:p>
            <a:pPr algn="ctr"/>
            <a:r>
              <a:rPr lang="en-GB" sz="800" dirty="0" smtClean="0">
                <a:solidFill>
                  <a:srgbClr val="2D5EC1"/>
                </a:solidFill>
                <a:cs typeface="Arial" charset="0"/>
              </a:rPr>
              <a:t>Latin America</a:t>
            </a:r>
            <a:endParaRPr lang="en-GB" sz="800" dirty="0">
              <a:solidFill>
                <a:srgbClr val="2D5EC1"/>
              </a:solidFill>
              <a:cs typeface="Arial" charset="0"/>
            </a:endParaRPr>
          </a:p>
        </p:txBody>
      </p:sp>
      <p:sp>
        <p:nvSpPr>
          <p:cNvPr id="55" name="TextBox 54"/>
          <p:cNvSpPr txBox="1"/>
          <p:nvPr/>
        </p:nvSpPr>
        <p:spPr>
          <a:xfrm>
            <a:off x="6376739" y="4879351"/>
            <a:ext cx="570034" cy="238363"/>
          </a:xfrm>
          <a:prstGeom prst="roundRect">
            <a:avLst/>
          </a:prstGeom>
          <a:solidFill>
            <a:schemeClr val="bg1"/>
          </a:solidFill>
          <a:ln w="19050">
            <a:solidFill>
              <a:srgbClr val="2D5EC1"/>
            </a:solidFill>
          </a:ln>
        </p:spPr>
        <p:txBody>
          <a:bodyPr wrap="square" rtlCol="0">
            <a:spAutoFit/>
          </a:bodyPr>
          <a:lstStyle/>
          <a:p>
            <a:pPr algn="ctr"/>
            <a:r>
              <a:rPr lang="en-GB" sz="800" dirty="0" smtClean="0">
                <a:solidFill>
                  <a:srgbClr val="2D5EC1"/>
                </a:solidFill>
                <a:cs typeface="Arial" charset="0"/>
              </a:rPr>
              <a:t>Asia</a:t>
            </a:r>
            <a:endParaRPr lang="en-GB" sz="800" dirty="0">
              <a:solidFill>
                <a:srgbClr val="2D5EC1"/>
              </a:solidFill>
              <a:cs typeface="Arial" charset="0"/>
            </a:endParaRPr>
          </a:p>
        </p:txBody>
      </p:sp>
    </p:spTree>
    <p:extLst>
      <p:ext uri="{BB962C8B-B14F-4D97-AF65-F5344CB8AC3E}">
        <p14:creationId xmlns:p14="http://schemas.microsoft.com/office/powerpoint/2010/main" val="939981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p:cTn id="24" dur="500" fill="hold"/>
                                        <p:tgtEl>
                                          <p:spTgt spid="47"/>
                                        </p:tgtEl>
                                        <p:attrNameLst>
                                          <p:attrName>ppt_w</p:attrName>
                                        </p:attrNameLst>
                                      </p:cBhvr>
                                      <p:tavLst>
                                        <p:tav tm="0">
                                          <p:val>
                                            <p:fltVal val="0"/>
                                          </p:val>
                                        </p:tav>
                                        <p:tav tm="100000">
                                          <p:val>
                                            <p:strVal val="#ppt_w"/>
                                          </p:val>
                                        </p:tav>
                                      </p:tavLst>
                                    </p:anim>
                                    <p:anim calcmode="lin" valueType="num">
                                      <p:cBhvr>
                                        <p:cTn id="25" dur="500" fill="hold"/>
                                        <p:tgtEl>
                                          <p:spTgt spid="47"/>
                                        </p:tgtEl>
                                        <p:attrNameLst>
                                          <p:attrName>ppt_h</p:attrName>
                                        </p:attrNameLst>
                                      </p:cBhvr>
                                      <p:tavLst>
                                        <p:tav tm="0">
                                          <p:val>
                                            <p:fltVal val="0"/>
                                          </p:val>
                                        </p:tav>
                                        <p:tav tm="100000">
                                          <p:val>
                                            <p:strVal val="#ppt_h"/>
                                          </p:val>
                                        </p:tav>
                                      </p:tavLst>
                                    </p:anim>
                                    <p:animEffect transition="in" filter="fade">
                                      <p:cBhvr>
                                        <p:cTn id="26" dur="500"/>
                                        <p:tgtEl>
                                          <p:spTgt spid="4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p:cTn id="36" dur="500" fill="hold"/>
                                        <p:tgtEl>
                                          <p:spTgt spid="52"/>
                                        </p:tgtEl>
                                        <p:attrNameLst>
                                          <p:attrName>ppt_w</p:attrName>
                                        </p:attrNameLst>
                                      </p:cBhvr>
                                      <p:tavLst>
                                        <p:tav tm="0">
                                          <p:val>
                                            <p:fltVal val="0"/>
                                          </p:val>
                                        </p:tav>
                                        <p:tav tm="100000">
                                          <p:val>
                                            <p:strVal val="#ppt_w"/>
                                          </p:val>
                                        </p:tav>
                                      </p:tavLst>
                                    </p:anim>
                                    <p:anim calcmode="lin" valueType="num">
                                      <p:cBhvr>
                                        <p:cTn id="37" dur="500" fill="hold"/>
                                        <p:tgtEl>
                                          <p:spTgt spid="52"/>
                                        </p:tgtEl>
                                        <p:attrNameLst>
                                          <p:attrName>ppt_h</p:attrName>
                                        </p:attrNameLst>
                                      </p:cBhvr>
                                      <p:tavLst>
                                        <p:tav tm="0">
                                          <p:val>
                                            <p:fltVal val="0"/>
                                          </p:val>
                                        </p:tav>
                                        <p:tav tm="100000">
                                          <p:val>
                                            <p:strVal val="#ppt_h"/>
                                          </p:val>
                                        </p:tav>
                                      </p:tavLst>
                                    </p:anim>
                                    <p:animEffect transition="in" filter="fade">
                                      <p:cBhvr>
                                        <p:cTn id="38" dur="500"/>
                                        <p:tgtEl>
                                          <p:spTgt spid="5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down)">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54"/>
                                        </p:tgtEl>
                                        <p:attrNameLst>
                                          <p:attrName>style.visibility</p:attrName>
                                        </p:attrNameLst>
                                      </p:cBhvr>
                                      <p:to>
                                        <p:strVal val="visible"/>
                                      </p:to>
                                    </p:set>
                                    <p:anim calcmode="lin" valueType="num">
                                      <p:cBhvr>
                                        <p:cTn id="48" dur="500" fill="hold"/>
                                        <p:tgtEl>
                                          <p:spTgt spid="54"/>
                                        </p:tgtEl>
                                        <p:attrNameLst>
                                          <p:attrName>ppt_w</p:attrName>
                                        </p:attrNameLst>
                                      </p:cBhvr>
                                      <p:tavLst>
                                        <p:tav tm="0">
                                          <p:val>
                                            <p:fltVal val="0"/>
                                          </p:val>
                                        </p:tav>
                                        <p:tav tm="100000">
                                          <p:val>
                                            <p:strVal val="#ppt_w"/>
                                          </p:val>
                                        </p:tav>
                                      </p:tavLst>
                                    </p:anim>
                                    <p:anim calcmode="lin" valueType="num">
                                      <p:cBhvr>
                                        <p:cTn id="49" dur="500" fill="hold"/>
                                        <p:tgtEl>
                                          <p:spTgt spid="54"/>
                                        </p:tgtEl>
                                        <p:attrNameLst>
                                          <p:attrName>ppt_h</p:attrName>
                                        </p:attrNameLst>
                                      </p:cBhvr>
                                      <p:tavLst>
                                        <p:tav tm="0">
                                          <p:val>
                                            <p:fltVal val="0"/>
                                          </p:val>
                                        </p:tav>
                                        <p:tav tm="100000">
                                          <p:val>
                                            <p:strVal val="#ppt_h"/>
                                          </p:val>
                                        </p:tav>
                                      </p:tavLst>
                                    </p:anim>
                                    <p:animEffect transition="in" filter="fade">
                                      <p:cBhvr>
                                        <p:cTn id="50" dur="500"/>
                                        <p:tgtEl>
                                          <p:spTgt spid="5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down)">
                                      <p:cBhvr>
                                        <p:cTn id="55" dur="500"/>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grpId="0" nodeType="clickEffect">
                                  <p:stCondLst>
                                    <p:cond delay="0"/>
                                  </p:stCondLst>
                                  <p:childTnLst>
                                    <p:set>
                                      <p:cBhvr>
                                        <p:cTn id="59" dur="1" fill="hold">
                                          <p:stCondLst>
                                            <p:cond delay="0"/>
                                          </p:stCondLst>
                                        </p:cTn>
                                        <p:tgtEl>
                                          <p:spTgt spid="53"/>
                                        </p:tgtEl>
                                        <p:attrNameLst>
                                          <p:attrName>style.visibility</p:attrName>
                                        </p:attrNameLst>
                                      </p:cBhvr>
                                      <p:to>
                                        <p:strVal val="visible"/>
                                      </p:to>
                                    </p:set>
                                    <p:anim calcmode="lin" valueType="num">
                                      <p:cBhvr>
                                        <p:cTn id="60" dur="500" fill="hold"/>
                                        <p:tgtEl>
                                          <p:spTgt spid="53"/>
                                        </p:tgtEl>
                                        <p:attrNameLst>
                                          <p:attrName>ppt_w</p:attrName>
                                        </p:attrNameLst>
                                      </p:cBhvr>
                                      <p:tavLst>
                                        <p:tav tm="0">
                                          <p:val>
                                            <p:fltVal val="0"/>
                                          </p:val>
                                        </p:tav>
                                        <p:tav tm="100000">
                                          <p:val>
                                            <p:strVal val="#ppt_w"/>
                                          </p:val>
                                        </p:tav>
                                      </p:tavLst>
                                    </p:anim>
                                    <p:anim calcmode="lin" valueType="num">
                                      <p:cBhvr>
                                        <p:cTn id="61" dur="500" fill="hold"/>
                                        <p:tgtEl>
                                          <p:spTgt spid="53"/>
                                        </p:tgtEl>
                                        <p:attrNameLst>
                                          <p:attrName>ppt_h</p:attrName>
                                        </p:attrNameLst>
                                      </p:cBhvr>
                                      <p:tavLst>
                                        <p:tav tm="0">
                                          <p:val>
                                            <p:fltVal val="0"/>
                                          </p:val>
                                        </p:tav>
                                        <p:tav tm="100000">
                                          <p:val>
                                            <p:strVal val="#ppt_h"/>
                                          </p:val>
                                        </p:tav>
                                      </p:tavLst>
                                    </p:anim>
                                    <p:animEffect transition="in" filter="fade">
                                      <p:cBhvr>
                                        <p:cTn id="62" dur="500"/>
                                        <p:tgtEl>
                                          <p:spTgt spid="5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down)">
                                      <p:cBhvr>
                                        <p:cTn id="67" dur="500"/>
                                        <p:tgtEl>
                                          <p:spTgt spid="12"/>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55"/>
                                        </p:tgtEl>
                                        <p:attrNameLst>
                                          <p:attrName>style.visibility</p:attrName>
                                        </p:attrNameLst>
                                      </p:cBhvr>
                                      <p:to>
                                        <p:strVal val="visible"/>
                                      </p:to>
                                    </p:set>
                                    <p:anim calcmode="lin" valueType="num">
                                      <p:cBhvr>
                                        <p:cTn id="72" dur="500" fill="hold"/>
                                        <p:tgtEl>
                                          <p:spTgt spid="55"/>
                                        </p:tgtEl>
                                        <p:attrNameLst>
                                          <p:attrName>ppt_w</p:attrName>
                                        </p:attrNameLst>
                                      </p:cBhvr>
                                      <p:tavLst>
                                        <p:tav tm="0">
                                          <p:val>
                                            <p:fltVal val="0"/>
                                          </p:val>
                                        </p:tav>
                                        <p:tav tm="100000">
                                          <p:val>
                                            <p:strVal val="#ppt_w"/>
                                          </p:val>
                                        </p:tav>
                                      </p:tavLst>
                                    </p:anim>
                                    <p:anim calcmode="lin" valueType="num">
                                      <p:cBhvr>
                                        <p:cTn id="73" dur="500" fill="hold"/>
                                        <p:tgtEl>
                                          <p:spTgt spid="55"/>
                                        </p:tgtEl>
                                        <p:attrNameLst>
                                          <p:attrName>ppt_h</p:attrName>
                                        </p:attrNameLst>
                                      </p:cBhvr>
                                      <p:tavLst>
                                        <p:tav tm="0">
                                          <p:val>
                                            <p:fltVal val="0"/>
                                          </p:val>
                                        </p:tav>
                                        <p:tav tm="100000">
                                          <p:val>
                                            <p:strVal val="#ppt_h"/>
                                          </p:val>
                                        </p:tav>
                                      </p:tavLst>
                                    </p:anim>
                                    <p:animEffect transition="in" filter="fade">
                                      <p:cBhvr>
                                        <p:cTn id="74" dur="500"/>
                                        <p:tgtEl>
                                          <p:spTgt spid="55"/>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wipe(down)">
                                      <p:cBhvr>
                                        <p:cTn id="79" dur="500"/>
                                        <p:tgtEl>
                                          <p:spTgt spid="10"/>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51"/>
                                        </p:tgtEl>
                                        <p:attrNameLst>
                                          <p:attrName>style.visibility</p:attrName>
                                        </p:attrNameLst>
                                      </p:cBhvr>
                                      <p:to>
                                        <p:strVal val="visible"/>
                                      </p:to>
                                    </p:set>
                                    <p:anim calcmode="lin" valueType="num">
                                      <p:cBhvr>
                                        <p:cTn id="84" dur="500" fill="hold"/>
                                        <p:tgtEl>
                                          <p:spTgt spid="51"/>
                                        </p:tgtEl>
                                        <p:attrNameLst>
                                          <p:attrName>ppt_w</p:attrName>
                                        </p:attrNameLst>
                                      </p:cBhvr>
                                      <p:tavLst>
                                        <p:tav tm="0">
                                          <p:val>
                                            <p:fltVal val="0"/>
                                          </p:val>
                                        </p:tav>
                                        <p:tav tm="100000">
                                          <p:val>
                                            <p:strVal val="#ppt_w"/>
                                          </p:val>
                                        </p:tav>
                                      </p:tavLst>
                                    </p:anim>
                                    <p:anim calcmode="lin" valueType="num">
                                      <p:cBhvr>
                                        <p:cTn id="85" dur="500" fill="hold"/>
                                        <p:tgtEl>
                                          <p:spTgt spid="51"/>
                                        </p:tgtEl>
                                        <p:attrNameLst>
                                          <p:attrName>ppt_h</p:attrName>
                                        </p:attrNameLst>
                                      </p:cBhvr>
                                      <p:tavLst>
                                        <p:tav tm="0">
                                          <p:val>
                                            <p:fltVal val="0"/>
                                          </p:val>
                                        </p:tav>
                                        <p:tav tm="100000">
                                          <p:val>
                                            <p:strVal val="#ppt_h"/>
                                          </p:val>
                                        </p:tav>
                                      </p:tavLst>
                                    </p:anim>
                                    <p:animEffect transition="in" filter="fade">
                                      <p:cBhvr>
                                        <p:cTn id="86" dur="500"/>
                                        <p:tgtEl>
                                          <p:spTgt spid="51"/>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wipe(down)">
                                      <p:cBhvr>
                                        <p:cTn id="91" dur="500"/>
                                        <p:tgtEl>
                                          <p:spTgt spid="18"/>
                                        </p:tgtEl>
                                      </p:cBhvr>
                                    </p:animEffect>
                                  </p:childTnLst>
                                </p:cTn>
                              </p:par>
                            </p:childTnLst>
                          </p:cTn>
                        </p:par>
                      </p:childTnLst>
                    </p:cTn>
                  </p:par>
                  <p:par>
                    <p:cTn id="92" fill="hold">
                      <p:stCondLst>
                        <p:cond delay="indefinite"/>
                      </p:stCondLst>
                      <p:childTnLst>
                        <p:par>
                          <p:cTn id="93" fill="hold">
                            <p:stCondLst>
                              <p:cond delay="0"/>
                            </p:stCondLst>
                            <p:childTnLst>
                              <p:par>
                                <p:cTn id="94" presetID="53" presetClass="entr" presetSubtype="16" fill="hold" grpId="0" nodeType="clickEffect">
                                  <p:stCondLst>
                                    <p:cond delay="0"/>
                                  </p:stCondLst>
                                  <p:childTnLst>
                                    <p:set>
                                      <p:cBhvr>
                                        <p:cTn id="95" dur="1" fill="hold">
                                          <p:stCondLst>
                                            <p:cond delay="0"/>
                                          </p:stCondLst>
                                        </p:cTn>
                                        <p:tgtEl>
                                          <p:spTgt spid="49"/>
                                        </p:tgtEl>
                                        <p:attrNameLst>
                                          <p:attrName>style.visibility</p:attrName>
                                        </p:attrNameLst>
                                      </p:cBhvr>
                                      <p:to>
                                        <p:strVal val="visible"/>
                                      </p:to>
                                    </p:set>
                                    <p:anim calcmode="lin" valueType="num">
                                      <p:cBhvr>
                                        <p:cTn id="96" dur="500" fill="hold"/>
                                        <p:tgtEl>
                                          <p:spTgt spid="49"/>
                                        </p:tgtEl>
                                        <p:attrNameLst>
                                          <p:attrName>ppt_w</p:attrName>
                                        </p:attrNameLst>
                                      </p:cBhvr>
                                      <p:tavLst>
                                        <p:tav tm="0">
                                          <p:val>
                                            <p:fltVal val="0"/>
                                          </p:val>
                                        </p:tav>
                                        <p:tav tm="100000">
                                          <p:val>
                                            <p:strVal val="#ppt_w"/>
                                          </p:val>
                                        </p:tav>
                                      </p:tavLst>
                                    </p:anim>
                                    <p:anim calcmode="lin" valueType="num">
                                      <p:cBhvr>
                                        <p:cTn id="97" dur="500" fill="hold"/>
                                        <p:tgtEl>
                                          <p:spTgt spid="49"/>
                                        </p:tgtEl>
                                        <p:attrNameLst>
                                          <p:attrName>ppt_h</p:attrName>
                                        </p:attrNameLst>
                                      </p:cBhvr>
                                      <p:tavLst>
                                        <p:tav tm="0">
                                          <p:val>
                                            <p:fltVal val="0"/>
                                          </p:val>
                                        </p:tav>
                                        <p:tav tm="100000">
                                          <p:val>
                                            <p:strVal val="#ppt_h"/>
                                          </p:val>
                                        </p:tav>
                                      </p:tavLst>
                                    </p:anim>
                                    <p:animEffect transition="in" filter="fade">
                                      <p:cBhvr>
                                        <p:cTn id="98" dur="500"/>
                                        <p:tgtEl>
                                          <p:spTgt spid="49"/>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11"/>
                                        </p:tgtEl>
                                        <p:attrNameLst>
                                          <p:attrName>style.visibility</p:attrName>
                                        </p:attrNameLst>
                                      </p:cBhvr>
                                      <p:to>
                                        <p:strVal val="visible"/>
                                      </p:to>
                                    </p:set>
                                    <p:animEffect transition="in" filter="wipe(down)">
                                      <p:cBhvr>
                                        <p:cTn id="103" dur="500"/>
                                        <p:tgtEl>
                                          <p:spTgt spid="11"/>
                                        </p:tgtEl>
                                      </p:cBhvr>
                                    </p:animEffect>
                                  </p:childTnLst>
                                </p:cTn>
                              </p:par>
                            </p:childTnLst>
                          </p:cTn>
                        </p:par>
                      </p:childTnLst>
                    </p:cTn>
                  </p:par>
                  <p:par>
                    <p:cTn id="104" fill="hold">
                      <p:stCondLst>
                        <p:cond delay="indefinite"/>
                      </p:stCondLst>
                      <p:childTnLst>
                        <p:par>
                          <p:cTn id="105" fill="hold">
                            <p:stCondLst>
                              <p:cond delay="0"/>
                            </p:stCondLst>
                            <p:childTnLst>
                              <p:par>
                                <p:cTn id="106" presetID="53" presetClass="entr" presetSubtype="16" fill="hold" grpId="0" nodeType="clickEffect">
                                  <p:stCondLst>
                                    <p:cond delay="0"/>
                                  </p:stCondLst>
                                  <p:childTnLst>
                                    <p:set>
                                      <p:cBhvr>
                                        <p:cTn id="107" dur="1" fill="hold">
                                          <p:stCondLst>
                                            <p:cond delay="0"/>
                                          </p:stCondLst>
                                        </p:cTn>
                                        <p:tgtEl>
                                          <p:spTgt spid="48"/>
                                        </p:tgtEl>
                                        <p:attrNameLst>
                                          <p:attrName>style.visibility</p:attrName>
                                        </p:attrNameLst>
                                      </p:cBhvr>
                                      <p:to>
                                        <p:strVal val="visible"/>
                                      </p:to>
                                    </p:set>
                                    <p:anim calcmode="lin" valueType="num">
                                      <p:cBhvr>
                                        <p:cTn id="108" dur="500" fill="hold"/>
                                        <p:tgtEl>
                                          <p:spTgt spid="48"/>
                                        </p:tgtEl>
                                        <p:attrNameLst>
                                          <p:attrName>ppt_w</p:attrName>
                                        </p:attrNameLst>
                                      </p:cBhvr>
                                      <p:tavLst>
                                        <p:tav tm="0">
                                          <p:val>
                                            <p:fltVal val="0"/>
                                          </p:val>
                                        </p:tav>
                                        <p:tav tm="100000">
                                          <p:val>
                                            <p:strVal val="#ppt_w"/>
                                          </p:val>
                                        </p:tav>
                                      </p:tavLst>
                                    </p:anim>
                                    <p:anim calcmode="lin" valueType="num">
                                      <p:cBhvr>
                                        <p:cTn id="109" dur="500" fill="hold"/>
                                        <p:tgtEl>
                                          <p:spTgt spid="48"/>
                                        </p:tgtEl>
                                        <p:attrNameLst>
                                          <p:attrName>ppt_h</p:attrName>
                                        </p:attrNameLst>
                                      </p:cBhvr>
                                      <p:tavLst>
                                        <p:tav tm="0">
                                          <p:val>
                                            <p:fltVal val="0"/>
                                          </p:val>
                                        </p:tav>
                                        <p:tav tm="100000">
                                          <p:val>
                                            <p:strVal val="#ppt_h"/>
                                          </p:val>
                                        </p:tav>
                                      </p:tavLst>
                                    </p:anim>
                                    <p:animEffect transition="in" filter="fade">
                                      <p:cBhvr>
                                        <p:cTn id="110" dur="500"/>
                                        <p:tgtEl>
                                          <p:spTgt spid="48"/>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grpId="0" nodeType="clickEffect">
                                  <p:stCondLst>
                                    <p:cond delay="0"/>
                                  </p:stCondLst>
                                  <p:childTnLst>
                                    <p:set>
                                      <p:cBhvr>
                                        <p:cTn id="114" dur="1" fill="hold">
                                          <p:stCondLst>
                                            <p:cond delay="0"/>
                                          </p:stCondLst>
                                        </p:cTn>
                                        <p:tgtEl>
                                          <p:spTgt spid="20"/>
                                        </p:tgtEl>
                                        <p:attrNameLst>
                                          <p:attrName>style.visibility</p:attrName>
                                        </p:attrNameLst>
                                      </p:cBhvr>
                                      <p:to>
                                        <p:strVal val="visible"/>
                                      </p:to>
                                    </p:set>
                                    <p:animEffect transition="in" filter="wipe(down)">
                                      <p:cBhvr>
                                        <p:cTn id="115" dur="500"/>
                                        <p:tgtEl>
                                          <p:spTgt spid="20"/>
                                        </p:tgtEl>
                                      </p:cBhvr>
                                    </p:animEffect>
                                  </p:childTnLst>
                                </p:cTn>
                              </p:par>
                            </p:childTnLst>
                          </p:cTn>
                        </p:par>
                      </p:childTnLst>
                    </p:cTn>
                  </p:par>
                  <p:par>
                    <p:cTn id="116" fill="hold">
                      <p:stCondLst>
                        <p:cond delay="indefinite"/>
                      </p:stCondLst>
                      <p:childTnLst>
                        <p:par>
                          <p:cTn id="117" fill="hold">
                            <p:stCondLst>
                              <p:cond delay="0"/>
                            </p:stCondLst>
                            <p:childTnLst>
                              <p:par>
                                <p:cTn id="118" presetID="53" presetClass="entr" presetSubtype="16" fill="hold" grpId="0" nodeType="clickEffect">
                                  <p:stCondLst>
                                    <p:cond delay="0"/>
                                  </p:stCondLst>
                                  <p:childTnLst>
                                    <p:set>
                                      <p:cBhvr>
                                        <p:cTn id="119" dur="1" fill="hold">
                                          <p:stCondLst>
                                            <p:cond delay="0"/>
                                          </p:stCondLst>
                                        </p:cTn>
                                        <p:tgtEl>
                                          <p:spTgt spid="50"/>
                                        </p:tgtEl>
                                        <p:attrNameLst>
                                          <p:attrName>style.visibility</p:attrName>
                                        </p:attrNameLst>
                                      </p:cBhvr>
                                      <p:to>
                                        <p:strVal val="visible"/>
                                      </p:to>
                                    </p:set>
                                    <p:anim calcmode="lin" valueType="num">
                                      <p:cBhvr>
                                        <p:cTn id="120" dur="500" fill="hold"/>
                                        <p:tgtEl>
                                          <p:spTgt spid="50"/>
                                        </p:tgtEl>
                                        <p:attrNameLst>
                                          <p:attrName>ppt_w</p:attrName>
                                        </p:attrNameLst>
                                      </p:cBhvr>
                                      <p:tavLst>
                                        <p:tav tm="0">
                                          <p:val>
                                            <p:fltVal val="0"/>
                                          </p:val>
                                        </p:tav>
                                        <p:tav tm="100000">
                                          <p:val>
                                            <p:strVal val="#ppt_w"/>
                                          </p:val>
                                        </p:tav>
                                      </p:tavLst>
                                    </p:anim>
                                    <p:anim calcmode="lin" valueType="num">
                                      <p:cBhvr>
                                        <p:cTn id="121" dur="500" fill="hold"/>
                                        <p:tgtEl>
                                          <p:spTgt spid="50"/>
                                        </p:tgtEl>
                                        <p:attrNameLst>
                                          <p:attrName>ppt_h</p:attrName>
                                        </p:attrNameLst>
                                      </p:cBhvr>
                                      <p:tavLst>
                                        <p:tav tm="0">
                                          <p:val>
                                            <p:fltVal val="0"/>
                                          </p:val>
                                        </p:tav>
                                        <p:tav tm="100000">
                                          <p:val>
                                            <p:strVal val="#ppt_h"/>
                                          </p:val>
                                        </p:tav>
                                      </p:tavLst>
                                    </p:anim>
                                    <p:animEffect transition="in" filter="fade">
                                      <p:cBhvr>
                                        <p:cTn id="12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7" grpId="0" animBg="1"/>
      <p:bldP spid="8" grpId="0" animBg="1"/>
      <p:bldP spid="9" grpId="0" animBg="1"/>
      <p:bldP spid="10" grpId="0" animBg="1"/>
      <p:bldP spid="11" grpId="0" animBg="1"/>
      <p:bldP spid="12" grpId="0" animBg="1"/>
      <p:bldP spid="13" grpId="0" animBg="1"/>
      <p:bldP spid="14" grpId="0" animBg="1"/>
      <p:bldP spid="20"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xfrm>
            <a:off x="0" y="1555750"/>
            <a:ext cx="8856663" cy="577850"/>
          </a:xfrm>
          <a:extLs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indent="0" eaLnBrk="1" hangingPunct="1">
              <a:defRPr/>
            </a:pPr>
            <a:r>
              <a:rPr lang="en-GB" sz="2800" dirty="0" smtClean="0">
                <a:solidFill>
                  <a:schemeClr val="accent2"/>
                </a:solidFill>
              </a:rPr>
              <a:t>Geographical distribution of funds in 2012* (commitments in M</a:t>
            </a:r>
            <a:r>
              <a:rPr lang="en-GB" sz="2800" kern="1200" dirty="0" smtClean="0">
                <a:solidFill>
                  <a:schemeClr val="accent2"/>
                </a:solidFill>
              </a:rPr>
              <a:t>€</a:t>
            </a:r>
            <a:r>
              <a:rPr lang="en-GB" sz="2800" dirty="0" smtClean="0">
                <a:solidFill>
                  <a:schemeClr val="accent2"/>
                </a:solidFill>
              </a:rPr>
              <a:t>)</a:t>
            </a:r>
          </a:p>
        </p:txBody>
      </p:sp>
      <p:graphicFrame>
        <p:nvGraphicFramePr>
          <p:cNvPr id="39940" name="Object 3"/>
          <p:cNvGraphicFramePr>
            <a:graphicFrameLocks noGrp="1" noChangeAspect="1"/>
          </p:cNvGraphicFramePr>
          <p:nvPr>
            <p:ph idx="4294967295"/>
          </p:nvPr>
        </p:nvGraphicFramePr>
        <p:xfrm>
          <a:off x="0" y="2387600"/>
          <a:ext cx="6305550" cy="3633788"/>
        </p:xfrm>
        <a:graphic>
          <a:graphicData uri="http://schemas.openxmlformats.org/presentationml/2006/ole">
            <mc:AlternateContent xmlns:mc="http://schemas.openxmlformats.org/markup-compatibility/2006">
              <mc:Choice xmlns:v="urn:schemas-microsoft-com:vml" Requires="v">
                <p:oleObj spid="_x0000_s2056" name="Chart" r:id="rId4" imgW="7124748" imgH="4105239" progId="Excel.Chart.8">
                  <p:embed/>
                </p:oleObj>
              </mc:Choice>
              <mc:Fallback>
                <p:oleObj name="Chart" r:id="rId4" imgW="7124748" imgH="4105239" progId="Excel.Chart.8">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387600"/>
                        <a:ext cx="6305550" cy="3633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39941" name="Straight Arrow Connector 9"/>
          <p:cNvCxnSpPr>
            <a:cxnSpLocks noChangeShapeType="1"/>
          </p:cNvCxnSpPr>
          <p:nvPr/>
        </p:nvCxnSpPr>
        <p:spPr bwMode="auto">
          <a:xfrm flipV="1">
            <a:off x="2033588" y="3286125"/>
            <a:ext cx="684212" cy="152400"/>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39942" name="Object 1"/>
          <p:cNvGraphicFramePr>
            <a:graphicFrameLocks/>
          </p:cNvGraphicFramePr>
          <p:nvPr/>
        </p:nvGraphicFramePr>
        <p:xfrm>
          <a:off x="1281113" y="1866900"/>
          <a:ext cx="7445375" cy="4349750"/>
        </p:xfrm>
        <a:graphic>
          <a:graphicData uri="http://schemas.openxmlformats.org/presentationml/2006/ole">
            <mc:AlternateContent xmlns:mc="http://schemas.openxmlformats.org/markup-compatibility/2006">
              <mc:Choice xmlns:v="urn:schemas-microsoft-com:vml" Requires="v">
                <p:oleObj spid="_x0000_s2057" r:id="rId6" imgW="7449958" imgH="4352921" progId="Excel.Chart.8">
                  <p:embed/>
                </p:oleObj>
              </mc:Choice>
              <mc:Fallback>
                <p:oleObj r:id="rId6" imgW="7449958" imgH="4352921" progId="Excel.Chart.8">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81113" y="1866900"/>
                        <a:ext cx="7445375" cy="434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Rectangle 2"/>
          <p:cNvSpPr txBox="1">
            <a:spLocks noChangeArrowheads="1"/>
          </p:cNvSpPr>
          <p:nvPr/>
        </p:nvSpPr>
        <p:spPr bwMode="auto">
          <a:xfrm>
            <a:off x="539750" y="5876925"/>
            <a:ext cx="7777163"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indent="0" algn="ctr" eaLnBrk="1" hangingPunct="1">
              <a:defRPr/>
            </a:pPr>
            <a:r>
              <a:rPr lang="en-GB" sz="2400" kern="0" dirty="0" smtClean="0">
                <a:solidFill>
                  <a:srgbClr val="3E6FD2"/>
                </a:solidFill>
              </a:rPr>
              <a:t>*</a:t>
            </a:r>
            <a:r>
              <a:rPr lang="en-GB" sz="2400" kern="0" dirty="0" smtClean="0">
                <a:solidFill>
                  <a:srgbClr val="CC6600"/>
                </a:solidFill>
              </a:rPr>
              <a:t> </a:t>
            </a:r>
            <a:r>
              <a:rPr lang="en-GB" sz="1200" kern="0" dirty="0" smtClean="0">
                <a:solidFill>
                  <a:srgbClr val="3E6FD2"/>
                </a:solidFill>
              </a:rPr>
              <a:t>It does not include Horizontal programmes, BA Lines, Prince, Evaluation, ECHO and DEVCO R Support Expenditure</a:t>
            </a:r>
          </a:p>
        </p:txBody>
      </p:sp>
    </p:spTree>
    <p:extLst>
      <p:ext uri="{BB962C8B-B14F-4D97-AF65-F5344CB8AC3E}">
        <p14:creationId xmlns:p14="http://schemas.microsoft.com/office/powerpoint/2010/main" val="434507404"/>
      </p:ext>
    </p:extLst>
  </p:cSld>
  <p:clrMapOvr>
    <a:masterClrMapping/>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body" idx="1"/>
          </p:nvPr>
        </p:nvSpPr>
        <p:spPr>
          <a:xfrm>
            <a:off x="250825" y="1370013"/>
            <a:ext cx="6121400" cy="4851400"/>
          </a:xfrm>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lIns="90000" tIns="46800" rIns="90000" bIns="46800">
            <a:spAutoFit/>
          </a:bodyPr>
          <a:lstStyle/>
          <a:p>
            <a:pPr marL="0" indent="0">
              <a:lnSpc>
                <a:spcPct val="75000"/>
              </a:lnSpc>
              <a:spcBef>
                <a:spcPct val="0"/>
              </a:spcBef>
              <a:spcAft>
                <a:spcPct val="30000"/>
              </a:spcAft>
              <a:buClr>
                <a:srgbClr val="CC0000"/>
              </a:buClr>
              <a:buSzPct val="80000"/>
              <a:buFont typeface="Wingdings" pitchFamily="2" charset="2"/>
              <a:buNone/>
              <a:tabLst>
                <a:tab pos="6819900" algn="r"/>
                <a:tab pos="7988300" algn="r"/>
              </a:tabLst>
              <a:defRPr/>
            </a:pPr>
            <a:r>
              <a:rPr lang="en-GB" sz="2200" b="1" i="0" dirty="0" smtClean="0">
                <a:solidFill>
                  <a:srgbClr val="FF0000"/>
                </a:solidFill>
              </a:rPr>
              <a:t>Top recipient countries in 2012 (commitments in €Mio)</a:t>
            </a:r>
          </a:p>
          <a:p>
            <a:pPr marL="444500" indent="-444500">
              <a:lnSpc>
                <a:spcPct val="75000"/>
              </a:lnSpc>
              <a:spcBef>
                <a:spcPct val="0"/>
              </a:spcBef>
              <a:spcAft>
                <a:spcPct val="30000"/>
              </a:spcAft>
              <a:buClr>
                <a:srgbClr val="CC0000"/>
              </a:buClr>
              <a:buSzPct val="80000"/>
              <a:buFont typeface="Wingdings" pitchFamily="2" charset="2"/>
              <a:buNone/>
              <a:tabLst>
                <a:tab pos="444500" algn="l"/>
                <a:tab pos="6819900" algn="r"/>
                <a:tab pos="7988300" algn="r"/>
              </a:tabLst>
              <a:defRPr/>
            </a:pPr>
            <a:endParaRPr lang="en-GB" sz="2200" b="1" i="0" dirty="0" smtClean="0">
              <a:solidFill>
                <a:srgbClr val="336699"/>
              </a:solidFill>
            </a:endParaRPr>
          </a:p>
          <a:p>
            <a:pPr marL="444500" indent="-444500">
              <a:lnSpc>
                <a:spcPct val="85000"/>
              </a:lnSpc>
              <a:spcBef>
                <a:spcPct val="0"/>
              </a:spcBef>
              <a:spcAft>
                <a:spcPct val="30000"/>
              </a:spcAft>
              <a:buClr>
                <a:srgbClr val="CC0000"/>
              </a:buClr>
              <a:buSzPct val="80000"/>
              <a:buFont typeface="Wingdings" pitchFamily="2" charset="2"/>
              <a:buChar char="v"/>
              <a:tabLst>
                <a:tab pos="444500" algn="l"/>
                <a:tab pos="6819900" algn="r"/>
                <a:tab pos="7988300" algn="r"/>
              </a:tabLst>
              <a:defRPr/>
            </a:pPr>
            <a:r>
              <a:rPr lang="en-GB" sz="2200" b="1" i="0" dirty="0" smtClean="0">
                <a:solidFill>
                  <a:srgbClr val="009900"/>
                </a:solidFill>
              </a:rPr>
              <a:t>Turkey</a:t>
            </a:r>
            <a:r>
              <a:rPr lang="en-GB" sz="2200" i="0" dirty="0" smtClean="0">
                <a:solidFill>
                  <a:srgbClr val="003366"/>
                </a:solidFill>
              </a:rPr>
              <a:t>	</a:t>
            </a:r>
            <a:r>
              <a:rPr lang="en-GB" sz="2200" b="1" i="0" dirty="0" smtClean="0">
                <a:solidFill>
                  <a:srgbClr val="003366"/>
                </a:solidFill>
              </a:rPr>
              <a:t>857</a:t>
            </a:r>
          </a:p>
          <a:p>
            <a:pPr marL="444500" indent="-444500">
              <a:lnSpc>
                <a:spcPct val="85000"/>
              </a:lnSpc>
              <a:spcBef>
                <a:spcPct val="0"/>
              </a:spcBef>
              <a:spcAft>
                <a:spcPct val="30000"/>
              </a:spcAft>
              <a:buClr>
                <a:srgbClr val="CC0000"/>
              </a:buClr>
              <a:buSzPct val="80000"/>
              <a:buFont typeface="Wingdings" pitchFamily="2" charset="2"/>
              <a:buChar char="v"/>
              <a:tabLst>
                <a:tab pos="444500" algn="l"/>
                <a:tab pos="6819900" algn="r"/>
                <a:tab pos="7988300" algn="r"/>
              </a:tabLst>
              <a:defRPr/>
            </a:pPr>
            <a:r>
              <a:rPr lang="fr-BE" sz="2200" b="1" i="0" dirty="0" smtClean="0">
                <a:solidFill>
                  <a:srgbClr val="FF6600"/>
                </a:solidFill>
              </a:rPr>
              <a:t>Afghanistan</a:t>
            </a:r>
            <a:r>
              <a:rPr lang="fr-BE" sz="2200" b="1" i="0" dirty="0" smtClean="0">
                <a:solidFill>
                  <a:srgbClr val="003366"/>
                </a:solidFill>
              </a:rPr>
              <a:t>	284</a:t>
            </a:r>
            <a:endParaRPr lang="en-GB" sz="2200" b="1" i="0" dirty="0" smtClean="0">
              <a:solidFill>
                <a:srgbClr val="003366"/>
              </a:solidFill>
            </a:endParaRPr>
          </a:p>
          <a:p>
            <a:pPr marL="444500" indent="-444500">
              <a:lnSpc>
                <a:spcPct val="85000"/>
              </a:lnSpc>
              <a:spcBef>
                <a:spcPct val="0"/>
              </a:spcBef>
              <a:spcAft>
                <a:spcPct val="30000"/>
              </a:spcAft>
              <a:buClr>
                <a:srgbClr val="CC0000"/>
              </a:buClr>
              <a:buSzPct val="80000"/>
              <a:buFont typeface="Wingdings" pitchFamily="2" charset="2"/>
              <a:buChar char="v"/>
              <a:tabLst>
                <a:tab pos="444500" algn="l"/>
                <a:tab pos="6819900" algn="r"/>
                <a:tab pos="7988300" algn="r"/>
              </a:tabLst>
              <a:defRPr/>
            </a:pPr>
            <a:r>
              <a:rPr lang="en-GB" sz="2200" b="1" i="0" dirty="0" smtClean="0">
                <a:solidFill>
                  <a:schemeClr val="accent2">
                    <a:lumMod val="75000"/>
                  </a:schemeClr>
                </a:solidFill>
              </a:rPr>
              <a:t>Egypt</a:t>
            </a:r>
            <a:r>
              <a:rPr lang="en-GB" sz="2200" i="0" dirty="0" smtClean="0">
                <a:solidFill>
                  <a:srgbClr val="003399"/>
                </a:solidFill>
              </a:rPr>
              <a:t> </a:t>
            </a:r>
            <a:r>
              <a:rPr lang="en-GB" sz="2200" i="0" dirty="0" smtClean="0">
                <a:solidFill>
                  <a:srgbClr val="003366"/>
                </a:solidFill>
              </a:rPr>
              <a:t>	</a:t>
            </a:r>
            <a:r>
              <a:rPr lang="en-GB" sz="2200" b="1" i="0" dirty="0" smtClean="0">
                <a:solidFill>
                  <a:srgbClr val="003366"/>
                </a:solidFill>
              </a:rPr>
              <a:t>250</a:t>
            </a:r>
          </a:p>
          <a:p>
            <a:pPr marL="444500" indent="-444500">
              <a:lnSpc>
                <a:spcPct val="85000"/>
              </a:lnSpc>
              <a:spcBef>
                <a:spcPct val="0"/>
              </a:spcBef>
              <a:spcAft>
                <a:spcPct val="30000"/>
              </a:spcAft>
              <a:buClr>
                <a:srgbClr val="CC0000"/>
              </a:buClr>
              <a:buSzPct val="80000"/>
              <a:buFont typeface="Wingdings" pitchFamily="2" charset="2"/>
              <a:buChar char="v"/>
              <a:tabLst>
                <a:tab pos="444500" algn="l"/>
                <a:tab pos="6819900" algn="r"/>
                <a:tab pos="7988300" algn="r"/>
              </a:tabLst>
              <a:defRPr/>
            </a:pPr>
            <a:r>
              <a:rPr lang="en-GB" sz="2200" b="1" i="0" dirty="0" smtClean="0">
                <a:solidFill>
                  <a:schemeClr val="accent2">
                    <a:lumMod val="75000"/>
                  </a:schemeClr>
                </a:solidFill>
              </a:rPr>
              <a:t>Palestine </a:t>
            </a:r>
            <a:r>
              <a:rPr lang="en-GB" sz="2200" i="0" dirty="0" smtClean="0">
                <a:solidFill>
                  <a:srgbClr val="003366"/>
                </a:solidFill>
              </a:rPr>
              <a:t>	</a:t>
            </a:r>
            <a:r>
              <a:rPr lang="en-GB" sz="2200" b="1" i="0" dirty="0" smtClean="0">
                <a:solidFill>
                  <a:srgbClr val="003366"/>
                </a:solidFill>
              </a:rPr>
              <a:t>218</a:t>
            </a:r>
          </a:p>
          <a:p>
            <a:pPr marL="444500" indent="-444500">
              <a:lnSpc>
                <a:spcPct val="85000"/>
              </a:lnSpc>
              <a:spcBef>
                <a:spcPct val="0"/>
              </a:spcBef>
              <a:spcAft>
                <a:spcPct val="30000"/>
              </a:spcAft>
              <a:buClr>
                <a:srgbClr val="CC0000"/>
              </a:buClr>
              <a:buSzPct val="80000"/>
              <a:buFont typeface="Wingdings" pitchFamily="2" charset="2"/>
              <a:buChar char="v"/>
              <a:tabLst>
                <a:tab pos="444500" algn="l"/>
                <a:tab pos="6819900" algn="r"/>
                <a:tab pos="7988300" algn="r"/>
              </a:tabLst>
              <a:defRPr/>
            </a:pPr>
            <a:r>
              <a:rPr lang="fr-BE" sz="2200" b="1" i="0" dirty="0" err="1" smtClean="0">
                <a:solidFill>
                  <a:srgbClr val="FF6600"/>
                </a:solidFill>
              </a:rPr>
              <a:t>Ivory</a:t>
            </a:r>
            <a:r>
              <a:rPr lang="fr-BE" sz="2200" b="1" i="0" dirty="0" smtClean="0">
                <a:solidFill>
                  <a:srgbClr val="FF6600"/>
                </a:solidFill>
              </a:rPr>
              <a:t> </a:t>
            </a:r>
            <a:r>
              <a:rPr lang="fr-BE" sz="2200" b="1" i="0" dirty="0" err="1" smtClean="0">
                <a:solidFill>
                  <a:srgbClr val="FF6600"/>
                </a:solidFill>
              </a:rPr>
              <a:t>Coast</a:t>
            </a:r>
            <a:r>
              <a:rPr lang="fr-BE" sz="2200" b="1" i="0" dirty="0" smtClean="0">
                <a:solidFill>
                  <a:srgbClr val="FF6600"/>
                </a:solidFill>
              </a:rPr>
              <a:t>	</a:t>
            </a:r>
            <a:r>
              <a:rPr lang="fr-BE" sz="2200" b="1" i="0" dirty="0" smtClean="0">
                <a:solidFill>
                  <a:srgbClr val="002060"/>
                </a:solidFill>
              </a:rPr>
              <a:t>215</a:t>
            </a:r>
            <a:endParaRPr lang="en-GB" sz="2200" b="1" i="0" dirty="0" smtClean="0">
              <a:solidFill>
                <a:srgbClr val="002060"/>
              </a:solidFill>
            </a:endParaRPr>
          </a:p>
          <a:p>
            <a:pPr marL="444500" indent="-444500">
              <a:lnSpc>
                <a:spcPct val="85000"/>
              </a:lnSpc>
              <a:spcBef>
                <a:spcPct val="0"/>
              </a:spcBef>
              <a:spcAft>
                <a:spcPct val="30000"/>
              </a:spcAft>
              <a:buClr>
                <a:srgbClr val="CC0000"/>
              </a:buClr>
              <a:buSzPct val="80000"/>
              <a:buFont typeface="Wingdings" pitchFamily="2" charset="2"/>
              <a:buChar char="v"/>
              <a:tabLst>
                <a:tab pos="444500" algn="l"/>
                <a:tab pos="6819900" algn="r"/>
                <a:tab pos="7988300" algn="r"/>
              </a:tabLst>
              <a:defRPr/>
            </a:pPr>
            <a:r>
              <a:rPr lang="en-GB" sz="2200" b="1" i="0" dirty="0" smtClean="0">
                <a:solidFill>
                  <a:srgbClr val="FF6600"/>
                </a:solidFill>
              </a:rPr>
              <a:t>Malawi</a:t>
            </a:r>
            <a:r>
              <a:rPr lang="en-GB" sz="2200" i="0" dirty="0" smtClean="0">
                <a:solidFill>
                  <a:srgbClr val="003366"/>
                </a:solidFill>
              </a:rPr>
              <a:t> 	</a:t>
            </a:r>
            <a:r>
              <a:rPr lang="en-GB" sz="2200" b="1" i="0" dirty="0" smtClean="0">
                <a:solidFill>
                  <a:srgbClr val="003366"/>
                </a:solidFill>
              </a:rPr>
              <a:t>210</a:t>
            </a:r>
          </a:p>
          <a:p>
            <a:pPr marL="444500" indent="-444500">
              <a:lnSpc>
                <a:spcPct val="85000"/>
              </a:lnSpc>
              <a:spcBef>
                <a:spcPct val="0"/>
              </a:spcBef>
              <a:spcAft>
                <a:spcPct val="30000"/>
              </a:spcAft>
              <a:buClr>
                <a:srgbClr val="CC0000"/>
              </a:buClr>
              <a:buSzPct val="80000"/>
              <a:buFont typeface="Wingdings" pitchFamily="2" charset="2"/>
              <a:buChar char="v"/>
              <a:tabLst>
                <a:tab pos="444500" algn="l"/>
                <a:tab pos="6819900" algn="r"/>
                <a:tab pos="7988300" algn="r"/>
              </a:tabLst>
              <a:defRPr/>
            </a:pPr>
            <a:r>
              <a:rPr lang="fr-BE" sz="2200" b="1" i="0" dirty="0" err="1" smtClean="0">
                <a:solidFill>
                  <a:schemeClr val="accent2">
                    <a:lumMod val="75000"/>
                  </a:schemeClr>
                </a:solidFill>
              </a:rPr>
              <a:t>Morocco</a:t>
            </a:r>
            <a:r>
              <a:rPr lang="fr-BE" sz="2200" i="0" dirty="0" smtClean="0">
                <a:solidFill>
                  <a:srgbClr val="003366"/>
                </a:solidFill>
              </a:rPr>
              <a:t> 	</a:t>
            </a:r>
            <a:r>
              <a:rPr lang="fr-BE" sz="2200" b="1" i="0" dirty="0" smtClean="0">
                <a:solidFill>
                  <a:srgbClr val="002060"/>
                </a:solidFill>
              </a:rPr>
              <a:t>207</a:t>
            </a:r>
            <a:endParaRPr lang="en-GB" sz="2200" b="1" i="0" dirty="0" smtClean="0">
              <a:solidFill>
                <a:srgbClr val="002060"/>
              </a:solidFill>
            </a:endParaRPr>
          </a:p>
          <a:p>
            <a:pPr marL="444500" indent="-444500">
              <a:lnSpc>
                <a:spcPct val="85000"/>
              </a:lnSpc>
              <a:spcBef>
                <a:spcPct val="0"/>
              </a:spcBef>
              <a:spcAft>
                <a:spcPct val="30000"/>
              </a:spcAft>
              <a:buClr>
                <a:srgbClr val="CC0000"/>
              </a:buClr>
              <a:buSzPct val="80000"/>
              <a:buFont typeface="Wingdings" pitchFamily="2" charset="2"/>
              <a:buChar char="v"/>
              <a:tabLst>
                <a:tab pos="444500" algn="l"/>
                <a:tab pos="6819900" algn="r"/>
                <a:tab pos="7988300" algn="r"/>
              </a:tabLst>
              <a:defRPr/>
            </a:pPr>
            <a:r>
              <a:rPr lang="fr-BE" sz="2200" b="1" i="0" dirty="0" err="1" smtClean="0">
                <a:solidFill>
                  <a:schemeClr val="accent2">
                    <a:lumMod val="75000"/>
                  </a:schemeClr>
                </a:solidFill>
              </a:rPr>
              <a:t>Syria</a:t>
            </a:r>
            <a:r>
              <a:rPr lang="fr-BE" sz="2200" b="1" i="0" dirty="0" smtClean="0">
                <a:solidFill>
                  <a:srgbClr val="FF6600"/>
                </a:solidFill>
              </a:rPr>
              <a:t>	</a:t>
            </a:r>
            <a:r>
              <a:rPr lang="fr-BE" sz="2200" b="1" i="0" dirty="0" smtClean="0">
                <a:solidFill>
                  <a:srgbClr val="002060"/>
                </a:solidFill>
              </a:rPr>
              <a:t>187</a:t>
            </a:r>
            <a:endParaRPr lang="en-GB" sz="2200" b="1" i="0" dirty="0" smtClean="0">
              <a:solidFill>
                <a:srgbClr val="002060"/>
              </a:solidFill>
            </a:endParaRPr>
          </a:p>
          <a:p>
            <a:pPr marL="444500" indent="-444500">
              <a:lnSpc>
                <a:spcPct val="85000"/>
              </a:lnSpc>
              <a:spcBef>
                <a:spcPct val="0"/>
              </a:spcBef>
              <a:spcAft>
                <a:spcPct val="30000"/>
              </a:spcAft>
              <a:buClr>
                <a:srgbClr val="CC0000"/>
              </a:buClr>
              <a:buSzPct val="80000"/>
              <a:buFont typeface="Wingdings" pitchFamily="2" charset="2"/>
              <a:buChar char="v"/>
              <a:tabLst>
                <a:tab pos="444500" algn="l"/>
                <a:tab pos="6819900" algn="r"/>
                <a:tab pos="7988300" algn="r"/>
              </a:tabLst>
              <a:defRPr/>
            </a:pPr>
            <a:r>
              <a:rPr lang="fr-BE" sz="2200" b="1" i="0" dirty="0" err="1" smtClean="0">
                <a:solidFill>
                  <a:srgbClr val="009900"/>
                </a:solidFill>
              </a:rPr>
              <a:t>Serbia</a:t>
            </a:r>
            <a:r>
              <a:rPr lang="fr-BE" sz="2200" b="1" i="0" dirty="0" smtClean="0">
                <a:solidFill>
                  <a:srgbClr val="FF6600"/>
                </a:solidFill>
              </a:rPr>
              <a:t>	</a:t>
            </a:r>
            <a:r>
              <a:rPr lang="fr-BE" sz="2200" b="1" i="0" dirty="0" smtClean="0">
                <a:solidFill>
                  <a:srgbClr val="002060"/>
                </a:solidFill>
              </a:rPr>
              <a:t>185</a:t>
            </a:r>
            <a:endParaRPr lang="en-GB" sz="2200" b="1" i="0" dirty="0" smtClean="0">
              <a:solidFill>
                <a:srgbClr val="002060"/>
              </a:solidFill>
            </a:endParaRPr>
          </a:p>
          <a:p>
            <a:pPr marL="444500" indent="-444500">
              <a:lnSpc>
                <a:spcPct val="85000"/>
              </a:lnSpc>
              <a:spcBef>
                <a:spcPct val="0"/>
              </a:spcBef>
              <a:spcAft>
                <a:spcPct val="30000"/>
              </a:spcAft>
              <a:buClr>
                <a:srgbClr val="CC0000"/>
              </a:buClr>
              <a:buSzPct val="80000"/>
              <a:buFont typeface="Wingdings" pitchFamily="2" charset="2"/>
              <a:buChar char="v"/>
              <a:tabLst>
                <a:tab pos="444500" algn="l"/>
                <a:tab pos="6819900" algn="r"/>
                <a:tab pos="7988300" algn="r"/>
              </a:tabLst>
              <a:defRPr/>
            </a:pPr>
            <a:r>
              <a:rPr lang="en-GB" sz="2200" b="1" i="0" dirty="0" smtClean="0">
                <a:solidFill>
                  <a:srgbClr val="009900"/>
                </a:solidFill>
              </a:rPr>
              <a:t>Kosovo</a:t>
            </a:r>
            <a:r>
              <a:rPr lang="en-GB" sz="2200" i="0" dirty="0" smtClean="0">
                <a:solidFill>
                  <a:srgbClr val="003366"/>
                </a:solidFill>
              </a:rPr>
              <a:t>	</a:t>
            </a:r>
            <a:r>
              <a:rPr lang="en-GB" sz="2200" b="1" i="0" dirty="0" smtClean="0">
                <a:solidFill>
                  <a:srgbClr val="002060"/>
                </a:solidFill>
              </a:rPr>
              <a:t>183</a:t>
            </a:r>
          </a:p>
        </p:txBody>
      </p:sp>
      <p:grpSp>
        <p:nvGrpSpPr>
          <p:cNvPr id="48132" name="Group 3"/>
          <p:cNvGrpSpPr>
            <a:grpSpLocks/>
          </p:cNvGrpSpPr>
          <p:nvPr/>
        </p:nvGrpSpPr>
        <p:grpSpPr bwMode="auto">
          <a:xfrm>
            <a:off x="6516688" y="3213100"/>
            <a:ext cx="2447925" cy="1295400"/>
            <a:chOff x="3923" y="1752"/>
            <a:chExt cx="1542" cy="816"/>
          </a:xfrm>
        </p:grpSpPr>
        <p:sp>
          <p:nvSpPr>
            <p:cNvPr id="48133" name="Text Box 4"/>
            <p:cNvSpPr txBox="1">
              <a:spLocks noChangeArrowheads="1"/>
            </p:cNvSpPr>
            <p:nvPr/>
          </p:nvSpPr>
          <p:spPr bwMode="auto">
            <a:xfrm>
              <a:off x="4195" y="1752"/>
              <a:ext cx="122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i="1">
                  <a:solidFill>
                    <a:srgbClr val="0F5494"/>
                  </a:solidFill>
                  <a:latin typeface="Verdana" pitchFamily="34" charset="0"/>
                </a:defRPr>
              </a:lvl1pPr>
              <a:lvl2pPr>
                <a:defRPr sz="2000" b="1">
                  <a:solidFill>
                    <a:srgbClr val="0F5494"/>
                  </a:solidFill>
                  <a:latin typeface="Verdana" pitchFamily="34" charset="0"/>
                </a:defRPr>
              </a:lvl2pPr>
              <a:lvl3pPr>
                <a:defRPr sz="1400">
                  <a:solidFill>
                    <a:srgbClr val="0F5494"/>
                  </a:solidFill>
                  <a:latin typeface="Verdana" pitchFamily="34"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pPr>
                <a:spcBef>
                  <a:spcPct val="50000"/>
                </a:spcBef>
              </a:pPr>
              <a:r>
                <a:rPr lang="en-US" altLang="en-US" sz="2000" i="0">
                  <a:solidFill>
                    <a:srgbClr val="000000"/>
                  </a:solidFill>
                  <a:latin typeface="Arial" charset="0"/>
                  <a:cs typeface="Arial" charset="0"/>
                </a:rPr>
                <a:t>enlargement</a:t>
              </a:r>
            </a:p>
          </p:txBody>
        </p:sp>
        <p:sp>
          <p:nvSpPr>
            <p:cNvPr id="48134" name="Rectangle 5"/>
            <p:cNvSpPr>
              <a:spLocks noChangeArrowheads="1"/>
            </p:cNvSpPr>
            <p:nvPr/>
          </p:nvSpPr>
          <p:spPr bwMode="auto">
            <a:xfrm>
              <a:off x="3923" y="1797"/>
              <a:ext cx="227" cy="227"/>
            </a:xfrm>
            <a:prstGeom prst="rect">
              <a:avLst/>
            </a:prstGeom>
            <a:solidFill>
              <a:srgbClr val="008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tLang="en-US" sz="2000">
                <a:cs typeface="Arial" charset="0"/>
              </a:endParaRPr>
            </a:p>
          </p:txBody>
        </p:sp>
        <p:sp>
          <p:nvSpPr>
            <p:cNvPr id="48135" name="Rectangle 6"/>
            <p:cNvSpPr>
              <a:spLocks noChangeArrowheads="1"/>
            </p:cNvSpPr>
            <p:nvPr/>
          </p:nvSpPr>
          <p:spPr bwMode="auto">
            <a:xfrm>
              <a:off x="3923" y="2341"/>
              <a:ext cx="227" cy="227"/>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tLang="en-US" sz="2000">
                <a:cs typeface="Arial" charset="0"/>
              </a:endParaRPr>
            </a:p>
          </p:txBody>
        </p:sp>
        <p:sp>
          <p:nvSpPr>
            <p:cNvPr id="48136" name="Text Box 7"/>
            <p:cNvSpPr txBox="1">
              <a:spLocks noChangeArrowheads="1"/>
            </p:cNvSpPr>
            <p:nvPr/>
          </p:nvSpPr>
          <p:spPr bwMode="auto">
            <a:xfrm>
              <a:off x="4150" y="2296"/>
              <a:ext cx="131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i="1">
                  <a:solidFill>
                    <a:srgbClr val="0F5494"/>
                  </a:solidFill>
                  <a:latin typeface="Verdana" pitchFamily="34" charset="0"/>
                </a:defRPr>
              </a:lvl1pPr>
              <a:lvl2pPr>
                <a:defRPr sz="2000" b="1">
                  <a:solidFill>
                    <a:srgbClr val="0F5494"/>
                  </a:solidFill>
                  <a:latin typeface="Verdana" pitchFamily="34" charset="0"/>
                </a:defRPr>
              </a:lvl2pPr>
              <a:lvl3pPr>
                <a:defRPr sz="1400">
                  <a:solidFill>
                    <a:srgbClr val="0F5494"/>
                  </a:solidFill>
                  <a:latin typeface="Verdana" pitchFamily="34"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pPr>
                <a:spcBef>
                  <a:spcPct val="50000"/>
                </a:spcBef>
              </a:pPr>
              <a:r>
                <a:rPr lang="en-GB" altLang="en-US" sz="2000" i="0">
                  <a:solidFill>
                    <a:srgbClr val="000000"/>
                  </a:solidFill>
                  <a:latin typeface="Arial" charset="0"/>
                  <a:cs typeface="Arial" charset="0"/>
                </a:rPr>
                <a:t>neighbourhood</a:t>
              </a:r>
            </a:p>
          </p:txBody>
        </p:sp>
        <p:sp>
          <p:nvSpPr>
            <p:cNvPr id="48137" name="Rectangle 8"/>
            <p:cNvSpPr>
              <a:spLocks noChangeArrowheads="1"/>
            </p:cNvSpPr>
            <p:nvPr/>
          </p:nvSpPr>
          <p:spPr bwMode="auto">
            <a:xfrm>
              <a:off x="3923" y="2069"/>
              <a:ext cx="227" cy="227"/>
            </a:xfrm>
            <a:prstGeom prst="rect">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tLang="en-US" sz="2000">
                <a:cs typeface="Arial" charset="0"/>
              </a:endParaRPr>
            </a:p>
          </p:txBody>
        </p:sp>
        <p:sp>
          <p:nvSpPr>
            <p:cNvPr id="48138" name="Text Box 9"/>
            <p:cNvSpPr txBox="1">
              <a:spLocks noChangeArrowheads="1"/>
            </p:cNvSpPr>
            <p:nvPr/>
          </p:nvSpPr>
          <p:spPr bwMode="auto">
            <a:xfrm>
              <a:off x="4150" y="2024"/>
              <a:ext cx="131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i="1">
                  <a:solidFill>
                    <a:srgbClr val="0F5494"/>
                  </a:solidFill>
                  <a:latin typeface="Verdana" pitchFamily="34" charset="0"/>
                </a:defRPr>
              </a:lvl1pPr>
              <a:lvl2pPr>
                <a:defRPr sz="2000" b="1">
                  <a:solidFill>
                    <a:srgbClr val="0F5494"/>
                  </a:solidFill>
                  <a:latin typeface="Verdana" pitchFamily="34" charset="0"/>
                </a:defRPr>
              </a:lvl2pPr>
              <a:lvl3pPr>
                <a:defRPr sz="1400">
                  <a:solidFill>
                    <a:srgbClr val="0F5494"/>
                  </a:solidFill>
                  <a:latin typeface="Verdana" pitchFamily="34"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pPr>
                <a:spcBef>
                  <a:spcPct val="50000"/>
                </a:spcBef>
              </a:pPr>
              <a:r>
                <a:rPr lang="en-GB" altLang="en-US" sz="2000" i="0">
                  <a:solidFill>
                    <a:srgbClr val="000000"/>
                  </a:solidFill>
                  <a:latin typeface="Arial" charset="0"/>
                  <a:cs typeface="Arial" charset="0"/>
                </a:rPr>
                <a:t>development</a:t>
              </a:r>
            </a:p>
          </p:txBody>
        </p:sp>
      </p:grpSp>
    </p:spTree>
    <p:extLst>
      <p:ext uri="{BB962C8B-B14F-4D97-AF65-F5344CB8AC3E}">
        <p14:creationId xmlns:p14="http://schemas.microsoft.com/office/powerpoint/2010/main" val="1420844045"/>
      </p:ext>
    </p:extLst>
  </p:cSld>
  <p:clrMapOvr>
    <a:masterClrMapping/>
  </p:clrMapOvr>
  <p:transition>
    <p:cover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36563" y="1412875"/>
            <a:ext cx="8229600" cy="366713"/>
          </a:xfrm>
          <a:extLs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r>
              <a:rPr lang="en-GB" altLang="en-US" sz="2000" smtClean="0">
                <a:solidFill>
                  <a:srgbClr val="BC5E00"/>
                </a:solidFill>
              </a:rPr>
              <a:t>The project cycle</a:t>
            </a:r>
          </a:p>
        </p:txBody>
      </p:sp>
      <p:grpSp>
        <p:nvGrpSpPr>
          <p:cNvPr id="38915" name="Group 4"/>
          <p:cNvGrpSpPr>
            <a:grpSpLocks/>
          </p:cNvGrpSpPr>
          <p:nvPr/>
        </p:nvGrpSpPr>
        <p:grpSpPr bwMode="auto">
          <a:xfrm>
            <a:off x="107950" y="2430463"/>
            <a:ext cx="8504238" cy="3482975"/>
            <a:chOff x="721" y="1253"/>
            <a:chExt cx="4586" cy="2665"/>
          </a:xfrm>
        </p:grpSpPr>
        <p:grpSp>
          <p:nvGrpSpPr>
            <p:cNvPr id="38933" name="Group 5"/>
            <p:cNvGrpSpPr>
              <a:grpSpLocks/>
            </p:cNvGrpSpPr>
            <p:nvPr/>
          </p:nvGrpSpPr>
          <p:grpSpPr bwMode="auto">
            <a:xfrm>
              <a:off x="2438" y="1253"/>
              <a:ext cx="1320" cy="375"/>
              <a:chOff x="2438" y="1253"/>
              <a:chExt cx="1320" cy="375"/>
            </a:xfrm>
          </p:grpSpPr>
          <p:pic>
            <p:nvPicPr>
              <p:cNvPr id="3895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 y="1253"/>
                <a:ext cx="132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56" name="AutoShape 7"/>
              <p:cNvSpPr>
                <a:spLocks noChangeArrowheads="1"/>
              </p:cNvSpPr>
              <p:nvPr/>
            </p:nvSpPr>
            <p:spPr bwMode="auto">
              <a:xfrm>
                <a:off x="2438" y="1292"/>
                <a:ext cx="1312" cy="335"/>
              </a:xfrm>
              <a:prstGeom prst="roundRect">
                <a:avLst>
                  <a:gd name="adj" fmla="val 361"/>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9pPr>
              </a:lstStyle>
              <a:p>
                <a:pPr eaLnBrk="1" hangingPunct="1">
                  <a:lnSpc>
                    <a:spcPct val="80000"/>
                  </a:lnSpc>
                  <a:buClr>
                    <a:srgbClr val="FFFF00"/>
                  </a:buClr>
                </a:pPr>
                <a:r>
                  <a:rPr lang="en-GB" altLang="en-US" smtClean="0">
                    <a:solidFill>
                      <a:srgbClr val="FFFF00"/>
                    </a:solidFill>
                  </a:rPr>
                  <a:t>Programming *</a:t>
                </a:r>
              </a:p>
            </p:txBody>
          </p:sp>
        </p:grpSp>
        <p:sp>
          <p:nvSpPr>
            <p:cNvPr id="38934" name="Line 8"/>
            <p:cNvSpPr>
              <a:spLocks noChangeShapeType="1"/>
            </p:cNvSpPr>
            <p:nvPr/>
          </p:nvSpPr>
          <p:spPr bwMode="auto">
            <a:xfrm flipV="1">
              <a:off x="1658" y="1419"/>
              <a:ext cx="621" cy="419"/>
            </a:xfrm>
            <a:prstGeom prst="line">
              <a:avLst/>
            </a:prstGeom>
            <a:noFill/>
            <a:ln w="2844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s-ES" sz="2000" smtClean="0">
                <a:cs typeface="Arial" panose="020B0604020202020204" pitchFamily="34" charset="0"/>
              </a:endParaRPr>
            </a:p>
          </p:txBody>
        </p:sp>
        <p:grpSp>
          <p:nvGrpSpPr>
            <p:cNvPr id="38935" name="Group 9"/>
            <p:cNvGrpSpPr>
              <a:grpSpLocks/>
            </p:cNvGrpSpPr>
            <p:nvPr/>
          </p:nvGrpSpPr>
          <p:grpSpPr bwMode="auto">
            <a:xfrm>
              <a:off x="748" y="1924"/>
              <a:ext cx="1319" cy="374"/>
              <a:chOff x="748" y="1924"/>
              <a:chExt cx="1319" cy="374"/>
            </a:xfrm>
          </p:grpSpPr>
          <p:pic>
            <p:nvPicPr>
              <p:cNvPr id="38953"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 y="1924"/>
                <a:ext cx="132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54" name="AutoShape 11"/>
              <p:cNvSpPr>
                <a:spLocks noChangeArrowheads="1"/>
              </p:cNvSpPr>
              <p:nvPr/>
            </p:nvSpPr>
            <p:spPr bwMode="auto">
              <a:xfrm>
                <a:off x="748" y="2022"/>
                <a:ext cx="1221" cy="277"/>
              </a:xfrm>
              <a:prstGeom prst="roundRect">
                <a:avLst>
                  <a:gd name="adj" fmla="val 361"/>
                </a:avLst>
              </a:prstGeom>
              <a:solidFill>
                <a:srgbClr val="FF99CC"/>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9pPr>
              </a:lstStyle>
              <a:p>
                <a:pPr eaLnBrk="1" hangingPunct="1">
                  <a:lnSpc>
                    <a:spcPct val="93000"/>
                  </a:lnSpc>
                  <a:buClr>
                    <a:srgbClr val="FFFF00"/>
                  </a:buClr>
                </a:pPr>
                <a:r>
                  <a:rPr lang="en-GB" altLang="en-US" smtClean="0">
                    <a:solidFill>
                      <a:srgbClr val="FFFF00"/>
                    </a:solidFill>
                  </a:rPr>
                  <a:t>Evaluation</a:t>
                </a:r>
              </a:p>
            </p:txBody>
          </p:sp>
        </p:grpSp>
        <p:grpSp>
          <p:nvGrpSpPr>
            <p:cNvPr id="38936" name="Group 12"/>
            <p:cNvGrpSpPr>
              <a:grpSpLocks/>
            </p:cNvGrpSpPr>
            <p:nvPr/>
          </p:nvGrpSpPr>
          <p:grpSpPr bwMode="auto">
            <a:xfrm>
              <a:off x="721" y="2852"/>
              <a:ext cx="1423" cy="396"/>
              <a:chOff x="721" y="2852"/>
              <a:chExt cx="1423" cy="396"/>
            </a:xfrm>
          </p:grpSpPr>
          <p:pic>
            <p:nvPicPr>
              <p:cNvPr id="38951"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8" y="2852"/>
                <a:ext cx="1396"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52" name="AutoShape 14"/>
              <p:cNvSpPr>
                <a:spLocks noChangeArrowheads="1"/>
              </p:cNvSpPr>
              <p:nvPr/>
            </p:nvSpPr>
            <p:spPr bwMode="auto">
              <a:xfrm>
                <a:off x="721" y="2971"/>
                <a:ext cx="1347" cy="277"/>
              </a:xfrm>
              <a:prstGeom prst="roundRect">
                <a:avLst>
                  <a:gd name="adj" fmla="val 361"/>
                </a:avLst>
              </a:prstGeom>
              <a:solidFill>
                <a:srgbClr val="FF00FF"/>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nchorCtr="1"/>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9pPr>
              </a:lstStyle>
              <a:p>
                <a:pPr eaLnBrk="1" hangingPunct="1">
                  <a:lnSpc>
                    <a:spcPct val="93000"/>
                  </a:lnSpc>
                  <a:buClr>
                    <a:srgbClr val="FFFF00"/>
                  </a:buClr>
                </a:pPr>
                <a:r>
                  <a:rPr lang="en-US" altLang="en-US" smtClean="0">
                    <a:solidFill>
                      <a:srgbClr val="FFFF00"/>
                    </a:solidFill>
                  </a:rPr>
                  <a:t>Implementation</a:t>
                </a:r>
              </a:p>
            </p:txBody>
          </p:sp>
        </p:grpSp>
        <p:grpSp>
          <p:nvGrpSpPr>
            <p:cNvPr id="38937" name="Group 15"/>
            <p:cNvGrpSpPr>
              <a:grpSpLocks/>
            </p:cNvGrpSpPr>
            <p:nvPr/>
          </p:nvGrpSpPr>
          <p:grpSpPr bwMode="auto">
            <a:xfrm>
              <a:off x="4034" y="2873"/>
              <a:ext cx="1273" cy="374"/>
              <a:chOff x="4034" y="2873"/>
              <a:chExt cx="1273" cy="374"/>
            </a:xfrm>
          </p:grpSpPr>
          <p:pic>
            <p:nvPicPr>
              <p:cNvPr id="38949"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34" y="2873"/>
                <a:ext cx="1274"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50" name="AutoShape 17"/>
              <p:cNvSpPr>
                <a:spLocks noChangeArrowheads="1"/>
              </p:cNvSpPr>
              <p:nvPr/>
            </p:nvSpPr>
            <p:spPr bwMode="auto">
              <a:xfrm>
                <a:off x="4034" y="2971"/>
                <a:ext cx="1174" cy="277"/>
              </a:xfrm>
              <a:prstGeom prst="roundRect">
                <a:avLst>
                  <a:gd name="adj" fmla="val 361"/>
                </a:avLst>
              </a:pr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9pPr>
              </a:lstStyle>
              <a:p>
                <a:pPr eaLnBrk="1" hangingPunct="1">
                  <a:lnSpc>
                    <a:spcPct val="93000"/>
                  </a:lnSpc>
                  <a:buClr>
                    <a:srgbClr val="FFFF00"/>
                  </a:buClr>
                </a:pPr>
                <a:r>
                  <a:rPr lang="en-GB" altLang="en-US" smtClean="0">
                    <a:solidFill>
                      <a:srgbClr val="FFFF00"/>
                    </a:solidFill>
                  </a:rPr>
                  <a:t>Formulation</a:t>
                </a:r>
              </a:p>
            </p:txBody>
          </p:sp>
        </p:grpSp>
        <p:grpSp>
          <p:nvGrpSpPr>
            <p:cNvPr id="38938" name="Group 18"/>
            <p:cNvGrpSpPr>
              <a:grpSpLocks/>
            </p:cNvGrpSpPr>
            <p:nvPr/>
          </p:nvGrpSpPr>
          <p:grpSpPr bwMode="auto">
            <a:xfrm>
              <a:off x="4034" y="1924"/>
              <a:ext cx="1273" cy="374"/>
              <a:chOff x="4034" y="1924"/>
              <a:chExt cx="1273" cy="374"/>
            </a:xfrm>
          </p:grpSpPr>
          <p:pic>
            <p:nvPicPr>
              <p:cNvPr id="38947" name="Picture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34" y="1924"/>
                <a:ext cx="1274"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48" name="AutoShape 20"/>
              <p:cNvSpPr>
                <a:spLocks noChangeArrowheads="1"/>
              </p:cNvSpPr>
              <p:nvPr/>
            </p:nvSpPr>
            <p:spPr bwMode="auto">
              <a:xfrm>
                <a:off x="4034" y="2022"/>
                <a:ext cx="1174" cy="277"/>
              </a:xfrm>
              <a:prstGeom prst="roundRect">
                <a:avLst>
                  <a:gd name="adj" fmla="val 361"/>
                </a:avLst>
              </a:pr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9pPr>
              </a:lstStyle>
              <a:p>
                <a:pPr eaLnBrk="1" hangingPunct="1">
                  <a:lnSpc>
                    <a:spcPct val="93000"/>
                  </a:lnSpc>
                  <a:buClr>
                    <a:srgbClr val="FFFF00"/>
                  </a:buClr>
                </a:pPr>
                <a:r>
                  <a:rPr lang="en-GB" altLang="en-US" smtClean="0">
                    <a:solidFill>
                      <a:srgbClr val="FFFF00"/>
                    </a:solidFill>
                  </a:rPr>
                  <a:t>Identification</a:t>
                </a:r>
              </a:p>
            </p:txBody>
          </p:sp>
        </p:grpSp>
        <p:grpSp>
          <p:nvGrpSpPr>
            <p:cNvPr id="38939" name="Group 21"/>
            <p:cNvGrpSpPr>
              <a:grpSpLocks/>
            </p:cNvGrpSpPr>
            <p:nvPr/>
          </p:nvGrpSpPr>
          <p:grpSpPr bwMode="auto">
            <a:xfrm>
              <a:off x="2391" y="3544"/>
              <a:ext cx="1273" cy="374"/>
              <a:chOff x="2391" y="3544"/>
              <a:chExt cx="1273" cy="374"/>
            </a:xfrm>
          </p:grpSpPr>
          <p:pic>
            <p:nvPicPr>
              <p:cNvPr id="38945" name="Picture 2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91" y="3544"/>
                <a:ext cx="1274"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46" name="AutoShape 23"/>
              <p:cNvSpPr>
                <a:spLocks noChangeArrowheads="1"/>
              </p:cNvSpPr>
              <p:nvPr/>
            </p:nvSpPr>
            <p:spPr bwMode="auto">
              <a:xfrm>
                <a:off x="2391" y="3642"/>
                <a:ext cx="1174" cy="277"/>
              </a:xfrm>
              <a:prstGeom prst="roundRect">
                <a:avLst>
                  <a:gd name="adj" fmla="val 361"/>
                </a:avLst>
              </a:pr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9pPr>
              </a:lstStyle>
              <a:p>
                <a:pPr eaLnBrk="1" hangingPunct="1">
                  <a:lnSpc>
                    <a:spcPct val="93000"/>
                  </a:lnSpc>
                  <a:buClr>
                    <a:srgbClr val="FFFF00"/>
                  </a:buClr>
                </a:pPr>
                <a:r>
                  <a:rPr lang="en-GB" altLang="en-US" smtClean="0">
                    <a:solidFill>
                      <a:srgbClr val="FFFF00"/>
                    </a:solidFill>
                  </a:rPr>
                  <a:t>Financing</a:t>
                </a:r>
              </a:p>
            </p:txBody>
          </p:sp>
        </p:grpSp>
        <p:sp>
          <p:nvSpPr>
            <p:cNvPr id="38940" name="Line 24"/>
            <p:cNvSpPr>
              <a:spLocks noChangeShapeType="1"/>
            </p:cNvSpPr>
            <p:nvPr/>
          </p:nvSpPr>
          <p:spPr bwMode="auto">
            <a:xfrm>
              <a:off x="4457" y="2322"/>
              <a:ext cx="1" cy="514"/>
            </a:xfrm>
            <a:prstGeom prst="line">
              <a:avLst/>
            </a:prstGeom>
            <a:noFill/>
            <a:ln w="2844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s-ES" sz="2000" smtClean="0">
                <a:cs typeface="Arial" panose="020B0604020202020204" pitchFamily="34" charset="0"/>
              </a:endParaRPr>
            </a:p>
          </p:txBody>
        </p:sp>
        <p:sp>
          <p:nvSpPr>
            <p:cNvPr id="38941" name="Line 25"/>
            <p:cNvSpPr>
              <a:spLocks noChangeShapeType="1"/>
            </p:cNvSpPr>
            <p:nvPr/>
          </p:nvSpPr>
          <p:spPr bwMode="auto">
            <a:xfrm flipV="1">
              <a:off x="1546" y="2321"/>
              <a:ext cx="1" cy="511"/>
            </a:xfrm>
            <a:prstGeom prst="line">
              <a:avLst/>
            </a:prstGeom>
            <a:noFill/>
            <a:ln w="2844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s-ES" sz="2000" smtClean="0">
                <a:cs typeface="Arial" panose="020B0604020202020204" pitchFamily="34" charset="0"/>
              </a:endParaRPr>
            </a:p>
          </p:txBody>
        </p:sp>
        <p:sp>
          <p:nvSpPr>
            <p:cNvPr id="38942" name="Line 26"/>
            <p:cNvSpPr>
              <a:spLocks noChangeShapeType="1"/>
            </p:cNvSpPr>
            <p:nvPr/>
          </p:nvSpPr>
          <p:spPr bwMode="auto">
            <a:xfrm flipV="1">
              <a:off x="3724" y="3275"/>
              <a:ext cx="621" cy="419"/>
            </a:xfrm>
            <a:prstGeom prst="line">
              <a:avLst/>
            </a:prstGeom>
            <a:noFill/>
            <a:ln w="2844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s-ES" sz="2000" smtClean="0">
                <a:cs typeface="Arial" panose="020B0604020202020204" pitchFamily="34" charset="0"/>
              </a:endParaRPr>
            </a:p>
          </p:txBody>
        </p:sp>
        <p:sp>
          <p:nvSpPr>
            <p:cNvPr id="38943" name="Line 27"/>
            <p:cNvSpPr>
              <a:spLocks noChangeShapeType="1"/>
            </p:cNvSpPr>
            <p:nvPr/>
          </p:nvSpPr>
          <p:spPr bwMode="auto">
            <a:xfrm flipH="1" flipV="1">
              <a:off x="1646" y="3293"/>
              <a:ext cx="645" cy="384"/>
            </a:xfrm>
            <a:prstGeom prst="line">
              <a:avLst/>
            </a:prstGeom>
            <a:noFill/>
            <a:ln w="2844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s-ES" sz="2000" smtClean="0">
                <a:cs typeface="Arial" panose="020B0604020202020204" pitchFamily="34" charset="0"/>
              </a:endParaRPr>
            </a:p>
          </p:txBody>
        </p:sp>
        <p:sp>
          <p:nvSpPr>
            <p:cNvPr id="38944" name="Line 28"/>
            <p:cNvSpPr>
              <a:spLocks noChangeShapeType="1"/>
            </p:cNvSpPr>
            <p:nvPr/>
          </p:nvSpPr>
          <p:spPr bwMode="auto">
            <a:xfrm>
              <a:off x="3832" y="1402"/>
              <a:ext cx="594" cy="454"/>
            </a:xfrm>
            <a:prstGeom prst="line">
              <a:avLst/>
            </a:prstGeom>
            <a:noFill/>
            <a:ln w="2844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s-ES" sz="2000" smtClean="0">
                <a:cs typeface="Arial" panose="020B0604020202020204" pitchFamily="34" charset="0"/>
              </a:endParaRPr>
            </a:p>
          </p:txBody>
        </p:sp>
      </p:grpSp>
      <p:sp>
        <p:nvSpPr>
          <p:cNvPr id="38916" name="Text Box 29"/>
          <p:cNvSpPr txBox="1">
            <a:spLocks noChangeArrowheads="1"/>
          </p:cNvSpPr>
          <p:nvPr/>
        </p:nvSpPr>
        <p:spPr bwMode="auto">
          <a:xfrm>
            <a:off x="1471613" y="2298700"/>
            <a:ext cx="1809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000" b="1">
                <a:solidFill>
                  <a:srgbClr val="FFD624"/>
                </a:solidFill>
                <a:latin typeface="Verdana" panose="020B0604030504040204" pitchFamily="34" charset="0"/>
                <a:cs typeface="Arial" panose="020B0604020202020204" pitchFamily="34" charset="0"/>
              </a:defRPr>
            </a:lvl1pPr>
            <a:lvl2pPr marL="742950" indent="-285750" eaLnBrk="0" hangingPunct="0">
              <a:defRPr sz="2000" b="1">
                <a:solidFill>
                  <a:srgbClr val="FFD624"/>
                </a:solidFill>
                <a:latin typeface="Verdana" panose="020B0604030504040204" pitchFamily="34" charset="0"/>
                <a:cs typeface="Arial" panose="020B0604020202020204" pitchFamily="34" charset="0"/>
              </a:defRPr>
            </a:lvl2pPr>
            <a:lvl3pPr marL="1143000" indent="-228600" eaLnBrk="0" hangingPunct="0">
              <a:defRPr sz="2000" b="1">
                <a:solidFill>
                  <a:srgbClr val="FFD624"/>
                </a:solidFill>
                <a:latin typeface="Verdana" panose="020B0604030504040204" pitchFamily="34" charset="0"/>
                <a:cs typeface="Arial" panose="020B0604020202020204" pitchFamily="34" charset="0"/>
              </a:defRPr>
            </a:lvl3pPr>
            <a:lvl4pPr marL="1600200" indent="-228600" eaLnBrk="0" hangingPunct="0">
              <a:defRPr sz="2000" b="1">
                <a:solidFill>
                  <a:srgbClr val="FFD624"/>
                </a:solidFill>
                <a:latin typeface="Verdana" panose="020B0604030504040204" pitchFamily="34" charset="0"/>
                <a:cs typeface="Arial" panose="020B0604020202020204" pitchFamily="34" charset="0"/>
              </a:defRPr>
            </a:lvl4pPr>
            <a:lvl5pPr marL="2057400" indent="-228600" eaLnBrk="0" hangingPunct="0">
              <a:defRPr sz="2000" b="1">
                <a:solidFill>
                  <a:srgbClr val="FFD624"/>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9pPr>
          </a:lstStyle>
          <a:p>
            <a:pPr eaLnBrk="1" hangingPunct="1"/>
            <a:endParaRPr lang="cs-CZ" altLang="en-US" sz="7600" smtClean="0">
              <a:solidFill>
                <a:srgbClr val="000000"/>
              </a:solidFill>
              <a:latin typeface="Arial" panose="020B0604020202020204" pitchFamily="34" charset="0"/>
              <a:ea typeface="MS PGothic" panose="020B0600070205080204" pitchFamily="34" charset="-128"/>
            </a:endParaRPr>
          </a:p>
        </p:txBody>
      </p:sp>
      <p:sp>
        <p:nvSpPr>
          <p:cNvPr id="38917" name="Text Box 30"/>
          <p:cNvSpPr txBox="1">
            <a:spLocks noChangeArrowheads="1"/>
          </p:cNvSpPr>
          <p:nvPr/>
        </p:nvSpPr>
        <p:spPr bwMode="auto">
          <a:xfrm>
            <a:off x="4551363" y="1363663"/>
            <a:ext cx="1809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000" b="1">
                <a:solidFill>
                  <a:srgbClr val="FFD624"/>
                </a:solidFill>
                <a:latin typeface="Verdana" panose="020B0604030504040204" pitchFamily="34" charset="0"/>
                <a:cs typeface="Arial" panose="020B0604020202020204" pitchFamily="34" charset="0"/>
              </a:defRPr>
            </a:lvl1pPr>
            <a:lvl2pPr marL="742950" indent="-285750" eaLnBrk="0" hangingPunct="0">
              <a:defRPr sz="2000" b="1">
                <a:solidFill>
                  <a:srgbClr val="FFD624"/>
                </a:solidFill>
                <a:latin typeface="Verdana" panose="020B0604030504040204" pitchFamily="34" charset="0"/>
                <a:cs typeface="Arial" panose="020B0604020202020204" pitchFamily="34" charset="0"/>
              </a:defRPr>
            </a:lvl2pPr>
            <a:lvl3pPr marL="1143000" indent="-228600" eaLnBrk="0" hangingPunct="0">
              <a:defRPr sz="2000" b="1">
                <a:solidFill>
                  <a:srgbClr val="FFD624"/>
                </a:solidFill>
                <a:latin typeface="Verdana" panose="020B0604030504040204" pitchFamily="34" charset="0"/>
                <a:cs typeface="Arial" panose="020B0604020202020204" pitchFamily="34" charset="0"/>
              </a:defRPr>
            </a:lvl3pPr>
            <a:lvl4pPr marL="1600200" indent="-228600" eaLnBrk="0" hangingPunct="0">
              <a:defRPr sz="2000" b="1">
                <a:solidFill>
                  <a:srgbClr val="FFD624"/>
                </a:solidFill>
                <a:latin typeface="Verdana" panose="020B0604030504040204" pitchFamily="34" charset="0"/>
                <a:cs typeface="Arial" panose="020B0604020202020204" pitchFamily="34" charset="0"/>
              </a:defRPr>
            </a:lvl4pPr>
            <a:lvl5pPr marL="2057400" indent="-228600" eaLnBrk="0" hangingPunct="0">
              <a:defRPr sz="2000" b="1">
                <a:solidFill>
                  <a:srgbClr val="FFD624"/>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9pPr>
          </a:lstStyle>
          <a:p>
            <a:pPr eaLnBrk="1" hangingPunct="1"/>
            <a:endParaRPr lang="cs-CZ" altLang="en-US" sz="7600" smtClean="0">
              <a:solidFill>
                <a:srgbClr val="000000"/>
              </a:solidFill>
              <a:latin typeface="Arial" panose="020B0604020202020204" pitchFamily="34" charset="0"/>
              <a:ea typeface="MS PGothic" panose="020B0600070205080204" pitchFamily="34" charset="-128"/>
            </a:endParaRPr>
          </a:p>
        </p:txBody>
      </p:sp>
      <p:sp>
        <p:nvSpPr>
          <p:cNvPr id="38918" name="Text Box 31"/>
          <p:cNvSpPr txBox="1">
            <a:spLocks noChangeArrowheads="1"/>
          </p:cNvSpPr>
          <p:nvPr/>
        </p:nvSpPr>
        <p:spPr bwMode="auto">
          <a:xfrm>
            <a:off x="3419475" y="1912938"/>
            <a:ext cx="21367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9pPr>
          </a:lstStyle>
          <a:p>
            <a:pPr eaLnBrk="1" hangingPunct="1">
              <a:lnSpc>
                <a:spcPct val="93000"/>
              </a:lnSpc>
              <a:spcBef>
                <a:spcPts val="625"/>
              </a:spcBef>
              <a:buClr>
                <a:srgbClr val="000066"/>
              </a:buClr>
            </a:pPr>
            <a:r>
              <a:rPr lang="en-GB" altLang="en-US" sz="1400" smtClean="0">
                <a:solidFill>
                  <a:srgbClr val="000066"/>
                </a:solidFill>
                <a:latin typeface="Arial" panose="020B0604020202020204" pitchFamily="34" charset="0"/>
                <a:ea typeface="MS PGothic" panose="020B0600070205080204" pitchFamily="34" charset="-128"/>
              </a:rPr>
              <a:t>EEAS &amp; DEVCO (with Delegations)</a:t>
            </a:r>
          </a:p>
        </p:txBody>
      </p:sp>
      <p:sp>
        <p:nvSpPr>
          <p:cNvPr id="38919" name="Text Box 32"/>
          <p:cNvSpPr txBox="1">
            <a:spLocks noChangeArrowheads="1"/>
          </p:cNvSpPr>
          <p:nvPr/>
        </p:nvSpPr>
        <p:spPr bwMode="auto">
          <a:xfrm>
            <a:off x="220663" y="2936875"/>
            <a:ext cx="2322512"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9pPr>
          </a:lstStyle>
          <a:p>
            <a:pPr eaLnBrk="1" hangingPunct="1">
              <a:lnSpc>
                <a:spcPct val="93000"/>
              </a:lnSpc>
              <a:spcBef>
                <a:spcPts val="625"/>
              </a:spcBef>
              <a:buClr>
                <a:srgbClr val="000000"/>
              </a:buClr>
            </a:pPr>
            <a:r>
              <a:rPr lang="fr-BE" altLang="en-US" sz="1400" smtClean="0">
                <a:solidFill>
                  <a:srgbClr val="003366"/>
                </a:solidFill>
                <a:latin typeface="Arial" panose="020B0604020202020204" pitchFamily="34" charset="0"/>
                <a:ea typeface="MS PGothic" panose="020B0600070205080204" pitchFamily="34" charset="-128"/>
              </a:rPr>
              <a:t>DEVCO</a:t>
            </a:r>
            <a:endParaRPr lang="en-GB" altLang="en-US" sz="1400" smtClean="0">
              <a:solidFill>
                <a:srgbClr val="003366"/>
              </a:solidFill>
              <a:latin typeface="Arial" panose="020B0604020202020204" pitchFamily="34" charset="0"/>
              <a:ea typeface="MS PGothic" panose="020B0600070205080204" pitchFamily="34" charset="-128"/>
            </a:endParaRPr>
          </a:p>
        </p:txBody>
      </p:sp>
      <p:sp>
        <p:nvSpPr>
          <p:cNvPr id="38920" name="Text Box 33"/>
          <p:cNvSpPr txBox="1">
            <a:spLocks noChangeArrowheads="1"/>
          </p:cNvSpPr>
          <p:nvPr/>
        </p:nvSpPr>
        <p:spPr bwMode="auto">
          <a:xfrm>
            <a:off x="7864475" y="2246313"/>
            <a:ext cx="1809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000" b="1">
                <a:solidFill>
                  <a:srgbClr val="FFD624"/>
                </a:solidFill>
                <a:latin typeface="Verdana" panose="020B0604030504040204" pitchFamily="34" charset="0"/>
                <a:cs typeface="Arial" panose="020B0604020202020204" pitchFamily="34" charset="0"/>
              </a:defRPr>
            </a:lvl1pPr>
            <a:lvl2pPr marL="742950" indent="-285750" eaLnBrk="0" hangingPunct="0">
              <a:defRPr sz="2000" b="1">
                <a:solidFill>
                  <a:srgbClr val="FFD624"/>
                </a:solidFill>
                <a:latin typeface="Verdana" panose="020B0604030504040204" pitchFamily="34" charset="0"/>
                <a:cs typeface="Arial" panose="020B0604020202020204" pitchFamily="34" charset="0"/>
              </a:defRPr>
            </a:lvl2pPr>
            <a:lvl3pPr marL="1143000" indent="-228600" eaLnBrk="0" hangingPunct="0">
              <a:defRPr sz="2000" b="1">
                <a:solidFill>
                  <a:srgbClr val="FFD624"/>
                </a:solidFill>
                <a:latin typeface="Verdana" panose="020B0604030504040204" pitchFamily="34" charset="0"/>
                <a:cs typeface="Arial" panose="020B0604020202020204" pitchFamily="34" charset="0"/>
              </a:defRPr>
            </a:lvl3pPr>
            <a:lvl4pPr marL="1600200" indent="-228600" eaLnBrk="0" hangingPunct="0">
              <a:defRPr sz="2000" b="1">
                <a:solidFill>
                  <a:srgbClr val="FFD624"/>
                </a:solidFill>
                <a:latin typeface="Verdana" panose="020B0604030504040204" pitchFamily="34" charset="0"/>
                <a:cs typeface="Arial" panose="020B0604020202020204" pitchFamily="34" charset="0"/>
              </a:defRPr>
            </a:lvl4pPr>
            <a:lvl5pPr marL="2057400" indent="-228600" eaLnBrk="0" hangingPunct="0">
              <a:defRPr sz="2000" b="1">
                <a:solidFill>
                  <a:srgbClr val="FFD624"/>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9pPr>
          </a:lstStyle>
          <a:p>
            <a:pPr eaLnBrk="1" hangingPunct="1"/>
            <a:endParaRPr lang="cs-CZ" altLang="en-US" sz="7600" smtClean="0">
              <a:solidFill>
                <a:srgbClr val="000000"/>
              </a:solidFill>
              <a:latin typeface="Arial" panose="020B0604020202020204" pitchFamily="34" charset="0"/>
              <a:ea typeface="MS PGothic" panose="020B0600070205080204" pitchFamily="34" charset="-128"/>
            </a:endParaRPr>
          </a:p>
        </p:txBody>
      </p:sp>
      <p:sp>
        <p:nvSpPr>
          <p:cNvPr id="38921" name="Text Box 34"/>
          <p:cNvSpPr txBox="1">
            <a:spLocks noChangeArrowheads="1"/>
          </p:cNvSpPr>
          <p:nvPr/>
        </p:nvSpPr>
        <p:spPr bwMode="auto">
          <a:xfrm>
            <a:off x="220663" y="4030663"/>
            <a:ext cx="1849437"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9pPr>
          </a:lstStyle>
          <a:p>
            <a:pPr eaLnBrk="1" hangingPunct="1">
              <a:lnSpc>
                <a:spcPct val="93000"/>
              </a:lnSpc>
              <a:spcBef>
                <a:spcPts val="625"/>
              </a:spcBef>
              <a:buClr>
                <a:srgbClr val="000066"/>
              </a:buClr>
            </a:pPr>
            <a:r>
              <a:rPr lang="en-GB" altLang="en-US" sz="1400" smtClean="0">
                <a:solidFill>
                  <a:srgbClr val="000066"/>
                </a:solidFill>
                <a:latin typeface="Arial" panose="020B0604020202020204" pitchFamily="34" charset="0"/>
                <a:ea typeface="MS PGothic" panose="020B0600070205080204" pitchFamily="34" charset="-128"/>
              </a:rPr>
              <a:t>DEVCO (with Delegations)</a:t>
            </a:r>
          </a:p>
        </p:txBody>
      </p:sp>
      <p:sp>
        <p:nvSpPr>
          <p:cNvPr id="38922" name="Text Box 35"/>
          <p:cNvSpPr txBox="1">
            <a:spLocks noChangeArrowheads="1"/>
          </p:cNvSpPr>
          <p:nvPr/>
        </p:nvSpPr>
        <p:spPr bwMode="auto">
          <a:xfrm>
            <a:off x="7648575" y="3830638"/>
            <a:ext cx="1809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000" b="1">
                <a:solidFill>
                  <a:srgbClr val="FFD624"/>
                </a:solidFill>
                <a:latin typeface="Verdana" panose="020B0604030504040204" pitchFamily="34" charset="0"/>
                <a:cs typeface="Arial" panose="020B0604020202020204" pitchFamily="34" charset="0"/>
              </a:defRPr>
            </a:lvl1pPr>
            <a:lvl2pPr marL="742950" indent="-285750" eaLnBrk="0" hangingPunct="0">
              <a:defRPr sz="2000" b="1">
                <a:solidFill>
                  <a:srgbClr val="FFD624"/>
                </a:solidFill>
                <a:latin typeface="Verdana" panose="020B0604030504040204" pitchFamily="34" charset="0"/>
                <a:cs typeface="Arial" panose="020B0604020202020204" pitchFamily="34" charset="0"/>
              </a:defRPr>
            </a:lvl2pPr>
            <a:lvl3pPr marL="1143000" indent="-228600" eaLnBrk="0" hangingPunct="0">
              <a:defRPr sz="2000" b="1">
                <a:solidFill>
                  <a:srgbClr val="FFD624"/>
                </a:solidFill>
                <a:latin typeface="Verdana" panose="020B0604030504040204" pitchFamily="34" charset="0"/>
                <a:cs typeface="Arial" panose="020B0604020202020204" pitchFamily="34" charset="0"/>
              </a:defRPr>
            </a:lvl3pPr>
            <a:lvl4pPr marL="1600200" indent="-228600" eaLnBrk="0" hangingPunct="0">
              <a:defRPr sz="2000" b="1">
                <a:solidFill>
                  <a:srgbClr val="FFD624"/>
                </a:solidFill>
                <a:latin typeface="Verdana" panose="020B0604030504040204" pitchFamily="34" charset="0"/>
                <a:cs typeface="Arial" panose="020B0604020202020204" pitchFamily="34" charset="0"/>
              </a:defRPr>
            </a:lvl4pPr>
            <a:lvl5pPr marL="2057400" indent="-228600" eaLnBrk="0" hangingPunct="0">
              <a:defRPr sz="2000" b="1">
                <a:solidFill>
                  <a:srgbClr val="FFD624"/>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9pPr>
          </a:lstStyle>
          <a:p>
            <a:pPr eaLnBrk="1" hangingPunct="1"/>
            <a:endParaRPr lang="cs-CZ" altLang="en-US" sz="7600" smtClean="0">
              <a:solidFill>
                <a:srgbClr val="000000"/>
              </a:solidFill>
              <a:latin typeface="Arial" panose="020B0604020202020204" pitchFamily="34" charset="0"/>
              <a:ea typeface="MS PGothic" panose="020B0600070205080204" pitchFamily="34" charset="-128"/>
            </a:endParaRPr>
          </a:p>
        </p:txBody>
      </p:sp>
      <p:sp>
        <p:nvSpPr>
          <p:cNvPr id="38923" name="Text Box 36"/>
          <p:cNvSpPr txBox="1">
            <a:spLocks noChangeArrowheads="1"/>
          </p:cNvSpPr>
          <p:nvPr/>
        </p:nvSpPr>
        <p:spPr bwMode="auto">
          <a:xfrm>
            <a:off x="6948488" y="5110163"/>
            <a:ext cx="183515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9pPr>
          </a:lstStyle>
          <a:p>
            <a:pPr eaLnBrk="1" hangingPunct="1">
              <a:lnSpc>
                <a:spcPct val="93000"/>
              </a:lnSpc>
              <a:spcBef>
                <a:spcPts val="625"/>
              </a:spcBef>
              <a:buClr>
                <a:srgbClr val="000066"/>
              </a:buClr>
            </a:pPr>
            <a:r>
              <a:rPr lang="en-GB" altLang="en-US" sz="1400" smtClean="0">
                <a:solidFill>
                  <a:srgbClr val="000066"/>
                </a:solidFill>
                <a:latin typeface="Arial" panose="020B0604020202020204" pitchFamily="34" charset="0"/>
                <a:ea typeface="MS PGothic" panose="020B0600070205080204" pitchFamily="34" charset="-128"/>
              </a:rPr>
              <a:t>DEVCO (with Delegations)</a:t>
            </a:r>
          </a:p>
        </p:txBody>
      </p:sp>
      <p:sp>
        <p:nvSpPr>
          <p:cNvPr id="38924" name="Text Box 37"/>
          <p:cNvSpPr txBox="1">
            <a:spLocks noChangeArrowheads="1"/>
          </p:cNvSpPr>
          <p:nvPr/>
        </p:nvSpPr>
        <p:spPr bwMode="auto">
          <a:xfrm>
            <a:off x="4192588" y="4981575"/>
            <a:ext cx="1809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000" b="1">
                <a:solidFill>
                  <a:srgbClr val="FFD624"/>
                </a:solidFill>
                <a:latin typeface="Verdana" panose="020B0604030504040204" pitchFamily="34" charset="0"/>
                <a:cs typeface="Arial" panose="020B0604020202020204" pitchFamily="34" charset="0"/>
              </a:defRPr>
            </a:lvl1pPr>
            <a:lvl2pPr marL="742950" indent="-285750" eaLnBrk="0" hangingPunct="0">
              <a:defRPr sz="2000" b="1">
                <a:solidFill>
                  <a:srgbClr val="FFD624"/>
                </a:solidFill>
                <a:latin typeface="Verdana" panose="020B0604030504040204" pitchFamily="34" charset="0"/>
                <a:cs typeface="Arial" panose="020B0604020202020204" pitchFamily="34" charset="0"/>
              </a:defRPr>
            </a:lvl2pPr>
            <a:lvl3pPr marL="1143000" indent="-228600" eaLnBrk="0" hangingPunct="0">
              <a:defRPr sz="2000" b="1">
                <a:solidFill>
                  <a:srgbClr val="FFD624"/>
                </a:solidFill>
                <a:latin typeface="Verdana" panose="020B0604030504040204" pitchFamily="34" charset="0"/>
                <a:cs typeface="Arial" panose="020B0604020202020204" pitchFamily="34" charset="0"/>
              </a:defRPr>
            </a:lvl3pPr>
            <a:lvl4pPr marL="1600200" indent="-228600" eaLnBrk="0" hangingPunct="0">
              <a:defRPr sz="2000" b="1">
                <a:solidFill>
                  <a:srgbClr val="FFD624"/>
                </a:solidFill>
                <a:latin typeface="Verdana" panose="020B0604030504040204" pitchFamily="34" charset="0"/>
                <a:cs typeface="Arial" panose="020B0604020202020204" pitchFamily="34" charset="0"/>
              </a:defRPr>
            </a:lvl4pPr>
            <a:lvl5pPr marL="2057400" indent="-228600" eaLnBrk="0" hangingPunct="0">
              <a:defRPr sz="2000" b="1">
                <a:solidFill>
                  <a:srgbClr val="FFD624"/>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9pPr>
          </a:lstStyle>
          <a:p>
            <a:pPr eaLnBrk="1" hangingPunct="1"/>
            <a:endParaRPr lang="cs-CZ" altLang="en-US" sz="7600" smtClean="0">
              <a:solidFill>
                <a:srgbClr val="000000"/>
              </a:solidFill>
              <a:latin typeface="Arial" panose="020B0604020202020204" pitchFamily="34" charset="0"/>
              <a:ea typeface="MS PGothic" panose="020B0600070205080204" pitchFamily="34" charset="-128"/>
            </a:endParaRPr>
          </a:p>
        </p:txBody>
      </p:sp>
      <p:sp>
        <p:nvSpPr>
          <p:cNvPr id="38925" name="Text Box 38"/>
          <p:cNvSpPr txBox="1">
            <a:spLocks noChangeArrowheads="1"/>
          </p:cNvSpPr>
          <p:nvPr/>
        </p:nvSpPr>
        <p:spPr bwMode="auto">
          <a:xfrm>
            <a:off x="3627438" y="5095875"/>
            <a:ext cx="1849437"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9pPr>
          </a:lstStyle>
          <a:p>
            <a:pPr eaLnBrk="1" hangingPunct="1">
              <a:lnSpc>
                <a:spcPct val="93000"/>
              </a:lnSpc>
              <a:spcBef>
                <a:spcPts val="625"/>
              </a:spcBef>
              <a:buClr>
                <a:srgbClr val="000066"/>
              </a:buClr>
            </a:pPr>
            <a:r>
              <a:rPr lang="en-GB" altLang="en-US" sz="1400" smtClean="0">
                <a:solidFill>
                  <a:srgbClr val="000066"/>
                </a:solidFill>
                <a:latin typeface="Arial" panose="020B0604020202020204" pitchFamily="34" charset="0"/>
                <a:ea typeface="MS PGothic" panose="020B0600070205080204" pitchFamily="34" charset="-128"/>
              </a:rPr>
              <a:t>DEVCO</a:t>
            </a:r>
          </a:p>
        </p:txBody>
      </p:sp>
      <p:sp>
        <p:nvSpPr>
          <p:cNvPr id="38926" name="Text Box 40"/>
          <p:cNvSpPr txBox="1">
            <a:spLocks noChangeArrowheads="1"/>
          </p:cNvSpPr>
          <p:nvPr/>
        </p:nvSpPr>
        <p:spPr bwMode="auto">
          <a:xfrm>
            <a:off x="7127875" y="2738438"/>
            <a:ext cx="183515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b="1">
                <a:solidFill>
                  <a:srgbClr val="FFD624"/>
                </a:solidFill>
                <a:latin typeface="Verdana" panose="020B0604030504040204" pitchFamily="34" charset="0"/>
                <a:cs typeface="Arial" panose="020B0604020202020204" pitchFamily="34" charset="0"/>
              </a:defRPr>
            </a:lvl9pPr>
          </a:lstStyle>
          <a:p>
            <a:pPr eaLnBrk="1" hangingPunct="1">
              <a:lnSpc>
                <a:spcPct val="93000"/>
              </a:lnSpc>
              <a:spcBef>
                <a:spcPts val="625"/>
              </a:spcBef>
              <a:buClr>
                <a:srgbClr val="000066"/>
              </a:buClr>
            </a:pPr>
            <a:r>
              <a:rPr lang="en-GB" altLang="en-US" sz="1400" smtClean="0">
                <a:solidFill>
                  <a:srgbClr val="000066"/>
                </a:solidFill>
                <a:latin typeface="Arial" panose="020B0604020202020204" pitchFamily="34" charset="0"/>
                <a:ea typeface="MS PGothic" panose="020B0600070205080204" pitchFamily="34" charset="-128"/>
              </a:rPr>
              <a:t>DEVCO (with Delegations)</a:t>
            </a:r>
          </a:p>
        </p:txBody>
      </p:sp>
      <p:sp>
        <p:nvSpPr>
          <p:cNvPr id="45071" name="Text Box 43"/>
          <p:cNvSpPr txBox="1">
            <a:spLocks noChangeArrowheads="1"/>
          </p:cNvSpPr>
          <p:nvPr/>
        </p:nvSpPr>
        <p:spPr bwMode="auto">
          <a:xfrm>
            <a:off x="107950" y="6113463"/>
            <a:ext cx="8505825" cy="309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eaLnBrk="0" hangingPunct="0">
              <a:defRPr sz="2000" b="1">
                <a:solidFill>
                  <a:srgbClr val="FFD624"/>
                </a:solidFill>
                <a:latin typeface="Verdana" charset="0"/>
                <a:ea typeface="ＭＳ Ｐゴシック" charset="0"/>
              </a:defRPr>
            </a:lvl1pPr>
            <a:lvl2pPr marL="742950" indent="-285750" eaLnBrk="0" hangingPunct="0">
              <a:defRPr sz="2000" b="1">
                <a:solidFill>
                  <a:srgbClr val="FFD624"/>
                </a:solidFill>
                <a:latin typeface="Verdana" charset="0"/>
                <a:ea typeface="ＭＳ Ｐゴシック" charset="0"/>
              </a:defRPr>
            </a:lvl2pPr>
            <a:lvl3pPr marL="1143000" indent="-228600" eaLnBrk="0" hangingPunct="0">
              <a:defRPr sz="2000" b="1">
                <a:solidFill>
                  <a:srgbClr val="FFD624"/>
                </a:solidFill>
                <a:latin typeface="Verdana" charset="0"/>
                <a:ea typeface="ＭＳ Ｐゴシック" charset="0"/>
              </a:defRPr>
            </a:lvl3pPr>
            <a:lvl4pPr marL="1600200" indent="-228600" eaLnBrk="0" hangingPunct="0">
              <a:defRPr sz="2000" b="1">
                <a:solidFill>
                  <a:srgbClr val="FFD624"/>
                </a:solidFill>
                <a:latin typeface="Verdana" charset="0"/>
                <a:ea typeface="ＭＳ Ｐゴシック" charset="0"/>
              </a:defRPr>
            </a:lvl4pPr>
            <a:lvl5pPr marL="2057400" indent="-228600" eaLnBrk="0" hangingPunct="0">
              <a:defRPr sz="2000" b="1">
                <a:solidFill>
                  <a:srgbClr val="FFD624"/>
                </a:solidFill>
                <a:latin typeface="Verdana" charset="0"/>
                <a:ea typeface="ＭＳ Ｐゴシック" charset="0"/>
              </a:defRPr>
            </a:lvl5pPr>
            <a:lvl6pPr marL="2514600" indent="-228600" eaLnBrk="0" fontAlgn="base" hangingPunct="0">
              <a:spcBef>
                <a:spcPct val="0"/>
              </a:spcBef>
              <a:spcAft>
                <a:spcPct val="0"/>
              </a:spcAft>
              <a:defRPr sz="2000" b="1">
                <a:solidFill>
                  <a:srgbClr val="FFD624"/>
                </a:solidFill>
                <a:latin typeface="Verdana" charset="0"/>
                <a:ea typeface="ＭＳ Ｐゴシック" charset="0"/>
              </a:defRPr>
            </a:lvl6pPr>
            <a:lvl7pPr marL="2971800" indent="-228600" eaLnBrk="0" fontAlgn="base" hangingPunct="0">
              <a:spcBef>
                <a:spcPct val="0"/>
              </a:spcBef>
              <a:spcAft>
                <a:spcPct val="0"/>
              </a:spcAft>
              <a:defRPr sz="2000" b="1">
                <a:solidFill>
                  <a:srgbClr val="FFD624"/>
                </a:solidFill>
                <a:latin typeface="Verdana" charset="0"/>
                <a:ea typeface="ＭＳ Ｐゴシック" charset="0"/>
              </a:defRPr>
            </a:lvl7pPr>
            <a:lvl8pPr marL="3429000" indent="-228600" eaLnBrk="0" fontAlgn="base" hangingPunct="0">
              <a:spcBef>
                <a:spcPct val="0"/>
              </a:spcBef>
              <a:spcAft>
                <a:spcPct val="0"/>
              </a:spcAft>
              <a:defRPr sz="2000" b="1">
                <a:solidFill>
                  <a:srgbClr val="FFD624"/>
                </a:solidFill>
                <a:latin typeface="Verdana" charset="0"/>
                <a:ea typeface="ＭＳ Ｐゴシック" charset="0"/>
              </a:defRPr>
            </a:lvl8pPr>
            <a:lvl9pPr marL="3886200" indent="-228600" eaLnBrk="0" fontAlgn="base" hangingPunct="0">
              <a:spcBef>
                <a:spcPct val="0"/>
              </a:spcBef>
              <a:spcAft>
                <a:spcPct val="0"/>
              </a:spcAft>
              <a:defRPr sz="2000" b="1">
                <a:solidFill>
                  <a:srgbClr val="FFD624"/>
                </a:solidFill>
                <a:latin typeface="Verdana" charset="0"/>
                <a:ea typeface="ＭＳ Ｐゴシック" charset="0"/>
              </a:defRPr>
            </a:lvl9pPr>
          </a:lstStyle>
          <a:p>
            <a:pPr eaLnBrk="1" hangingPunct="1">
              <a:spcBef>
                <a:spcPct val="50000"/>
              </a:spcBef>
              <a:defRPr/>
            </a:pPr>
            <a:r>
              <a:rPr lang="en-GB" sz="1400" dirty="0" smtClean="0">
                <a:solidFill>
                  <a:srgbClr val="0F5494"/>
                </a:solidFill>
                <a:cs typeface="Arial" panose="020B0604020202020204" pitchFamily="34" charset="0"/>
              </a:rPr>
              <a:t>* Strategic documents: Country/Regional Strategy Papers, Indicative Programmes</a:t>
            </a:r>
          </a:p>
        </p:txBody>
      </p:sp>
      <p:sp>
        <p:nvSpPr>
          <p:cNvPr id="38928" name="Text Box 45"/>
          <p:cNvSpPr txBox="1">
            <a:spLocks noChangeArrowheads="1"/>
          </p:cNvSpPr>
          <p:nvPr/>
        </p:nvSpPr>
        <p:spPr bwMode="auto">
          <a:xfrm>
            <a:off x="3844925" y="3157538"/>
            <a:ext cx="1344613" cy="27781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2000" b="1">
                <a:solidFill>
                  <a:srgbClr val="FFD624"/>
                </a:solidFill>
                <a:latin typeface="Verdana" panose="020B0604030504040204" pitchFamily="34" charset="0"/>
                <a:cs typeface="Arial" panose="020B0604020202020204" pitchFamily="34" charset="0"/>
              </a:defRPr>
            </a:lvl1pPr>
            <a:lvl2pPr marL="742950" indent="-285750" eaLnBrk="0" hangingPunct="0">
              <a:defRPr sz="2000" b="1">
                <a:solidFill>
                  <a:srgbClr val="FFD624"/>
                </a:solidFill>
                <a:latin typeface="Verdana" panose="020B0604030504040204" pitchFamily="34" charset="0"/>
                <a:cs typeface="Arial" panose="020B0604020202020204" pitchFamily="34" charset="0"/>
              </a:defRPr>
            </a:lvl2pPr>
            <a:lvl3pPr marL="1143000" indent="-228600" eaLnBrk="0" hangingPunct="0">
              <a:defRPr sz="2000" b="1">
                <a:solidFill>
                  <a:srgbClr val="FFD624"/>
                </a:solidFill>
                <a:latin typeface="Verdana" panose="020B0604030504040204" pitchFamily="34" charset="0"/>
                <a:cs typeface="Arial" panose="020B0604020202020204" pitchFamily="34" charset="0"/>
              </a:defRPr>
            </a:lvl3pPr>
            <a:lvl4pPr marL="1600200" indent="-228600" eaLnBrk="0" hangingPunct="0">
              <a:defRPr sz="2000" b="1">
                <a:solidFill>
                  <a:srgbClr val="FFD624"/>
                </a:solidFill>
                <a:latin typeface="Verdana" panose="020B0604030504040204" pitchFamily="34" charset="0"/>
                <a:cs typeface="Arial" panose="020B0604020202020204" pitchFamily="34" charset="0"/>
              </a:defRPr>
            </a:lvl4pPr>
            <a:lvl5pPr marL="2057400" indent="-228600" eaLnBrk="0" hangingPunct="0">
              <a:defRPr sz="2000" b="1">
                <a:solidFill>
                  <a:srgbClr val="FFD624"/>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9pPr>
          </a:lstStyle>
          <a:p>
            <a:pPr eaLnBrk="1" hangingPunct="1"/>
            <a:r>
              <a:rPr lang="fr-BE" altLang="en-US" sz="1200" smtClean="0">
                <a:solidFill>
                  <a:srgbClr val="000000"/>
                </a:solidFill>
                <a:latin typeface="Arial" panose="020B0604020202020204" pitchFamily="34" charset="0"/>
                <a:ea typeface="MS PGothic" panose="020B0600070205080204" pitchFamily="34" charset="-128"/>
              </a:rPr>
              <a:t>EU MS </a:t>
            </a:r>
            <a:r>
              <a:rPr lang="en-US" altLang="en-US" sz="1200" smtClean="0">
                <a:solidFill>
                  <a:srgbClr val="000000"/>
                </a:solidFill>
                <a:latin typeface="Arial" panose="020B0604020202020204" pitchFamily="34" charset="0"/>
                <a:ea typeface="MS PGothic" panose="020B0600070205080204" pitchFamily="34" charset="-128"/>
              </a:rPr>
              <a:t>approval</a:t>
            </a:r>
            <a:endParaRPr lang="fr-BE" altLang="en-US" sz="800" smtClean="0">
              <a:solidFill>
                <a:srgbClr val="000000"/>
              </a:solidFill>
              <a:latin typeface="Arial" panose="020B0604020202020204" pitchFamily="34" charset="0"/>
              <a:ea typeface="MS PGothic" panose="020B0600070205080204" pitchFamily="34" charset="-128"/>
            </a:endParaRPr>
          </a:p>
        </p:txBody>
      </p:sp>
      <p:sp>
        <p:nvSpPr>
          <p:cNvPr id="38929" name="Line 50"/>
          <p:cNvSpPr>
            <a:spLocks noChangeShapeType="1"/>
          </p:cNvSpPr>
          <p:nvPr/>
        </p:nvSpPr>
        <p:spPr bwMode="auto">
          <a:xfrm flipV="1">
            <a:off x="4487863" y="2876550"/>
            <a:ext cx="6350" cy="27781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nchor="ctr">
            <a:spAutoFit/>
          </a:bodyPr>
          <a:lstStyle/>
          <a:p>
            <a:endParaRPr lang="es-ES" sz="2000" smtClean="0">
              <a:cs typeface="Arial" panose="020B0604020202020204" pitchFamily="34" charset="0"/>
            </a:endParaRPr>
          </a:p>
        </p:txBody>
      </p:sp>
      <p:sp>
        <p:nvSpPr>
          <p:cNvPr id="38930" name="Text Box 41"/>
          <p:cNvSpPr txBox="1">
            <a:spLocks noChangeArrowheads="1"/>
          </p:cNvSpPr>
          <p:nvPr/>
        </p:nvSpPr>
        <p:spPr bwMode="auto">
          <a:xfrm>
            <a:off x="3059113" y="3879850"/>
            <a:ext cx="2881312" cy="8255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lvl1pPr eaLnBrk="0" hangingPunct="0">
              <a:defRPr sz="2000" b="1">
                <a:solidFill>
                  <a:srgbClr val="FFD624"/>
                </a:solidFill>
                <a:latin typeface="Verdana" panose="020B0604030504040204" pitchFamily="34" charset="0"/>
                <a:cs typeface="Arial" panose="020B0604020202020204" pitchFamily="34" charset="0"/>
              </a:defRPr>
            </a:lvl1pPr>
            <a:lvl2pPr marL="742950" indent="-285750" eaLnBrk="0" hangingPunct="0">
              <a:defRPr sz="2000" b="1">
                <a:solidFill>
                  <a:srgbClr val="FFD624"/>
                </a:solidFill>
                <a:latin typeface="Verdana" panose="020B0604030504040204" pitchFamily="34" charset="0"/>
                <a:cs typeface="Arial" panose="020B0604020202020204" pitchFamily="34" charset="0"/>
              </a:defRPr>
            </a:lvl2pPr>
            <a:lvl3pPr marL="1143000" indent="-228600" eaLnBrk="0" hangingPunct="0">
              <a:defRPr sz="2000" b="1">
                <a:solidFill>
                  <a:srgbClr val="FFD624"/>
                </a:solidFill>
                <a:latin typeface="Verdana" panose="020B0604030504040204" pitchFamily="34" charset="0"/>
                <a:cs typeface="Arial" panose="020B0604020202020204" pitchFamily="34" charset="0"/>
              </a:defRPr>
            </a:lvl3pPr>
            <a:lvl4pPr marL="1600200" indent="-228600" eaLnBrk="0" hangingPunct="0">
              <a:defRPr sz="2000" b="1">
                <a:solidFill>
                  <a:srgbClr val="FFD624"/>
                </a:solidFill>
                <a:latin typeface="Verdana" panose="020B0604030504040204" pitchFamily="34" charset="0"/>
                <a:cs typeface="Arial" panose="020B0604020202020204" pitchFamily="34" charset="0"/>
              </a:defRPr>
            </a:lvl4pPr>
            <a:lvl5pPr marL="2057400" indent="-228600" eaLnBrk="0" hangingPunct="0">
              <a:defRPr sz="2000" b="1">
                <a:solidFill>
                  <a:srgbClr val="FFD624"/>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000" b="1">
                <a:solidFill>
                  <a:srgbClr val="FFD624"/>
                </a:solidFill>
                <a:latin typeface="Verdana" panose="020B0604030504040204" pitchFamily="34" charset="0"/>
                <a:cs typeface="Arial" panose="020B0604020202020204" pitchFamily="34" charset="0"/>
              </a:defRPr>
            </a:lvl9pPr>
          </a:lstStyle>
          <a:p>
            <a:pPr eaLnBrk="1" hangingPunct="1"/>
            <a:r>
              <a:rPr lang="en-US" altLang="en-US" sz="1200" smtClean="0">
                <a:solidFill>
                  <a:srgbClr val="000000"/>
                </a:solidFill>
                <a:latin typeface="Arial" panose="020B0604020202020204" pitchFamily="34" charset="0"/>
                <a:ea typeface="MS PGothic" panose="020B0600070205080204" pitchFamily="34" charset="-128"/>
              </a:rPr>
              <a:t>Annual Action Programmes require: </a:t>
            </a:r>
          </a:p>
          <a:p>
            <a:pPr eaLnBrk="1" hangingPunct="1"/>
            <a:r>
              <a:rPr lang="en-US" altLang="en-US" sz="1200" smtClean="0">
                <a:solidFill>
                  <a:srgbClr val="000000"/>
                </a:solidFill>
                <a:latin typeface="Arial" panose="020B0604020202020204" pitchFamily="34" charset="0"/>
                <a:ea typeface="MS PGothic" panose="020B0600070205080204" pitchFamily="34" charset="-128"/>
              </a:rPr>
              <a:t>i. EU MS approval </a:t>
            </a:r>
          </a:p>
          <a:p>
            <a:pPr eaLnBrk="1" hangingPunct="1"/>
            <a:r>
              <a:rPr lang="en-US" altLang="en-US" sz="1200" smtClean="0">
                <a:solidFill>
                  <a:srgbClr val="000000"/>
                </a:solidFill>
                <a:latin typeface="Arial" panose="020B0604020202020204" pitchFamily="34" charset="0"/>
                <a:ea typeface="MS PGothic" panose="020B0600070205080204" pitchFamily="34" charset="-128"/>
              </a:rPr>
              <a:t>ii. EP scrutiny (for Budget only)</a:t>
            </a:r>
          </a:p>
          <a:p>
            <a:pPr eaLnBrk="1" hangingPunct="1"/>
            <a:r>
              <a:rPr lang="en-US" altLang="en-US" sz="1200" smtClean="0">
                <a:solidFill>
                  <a:srgbClr val="000000"/>
                </a:solidFill>
                <a:latin typeface="Arial" panose="020B0604020202020204" pitchFamily="34" charset="0"/>
                <a:ea typeface="MS PGothic" panose="020B0600070205080204" pitchFamily="34" charset="-128"/>
              </a:rPr>
              <a:t>iii. Commission College decision  </a:t>
            </a:r>
          </a:p>
        </p:txBody>
      </p:sp>
      <p:sp>
        <p:nvSpPr>
          <p:cNvPr id="38931" name="Line 42"/>
          <p:cNvSpPr>
            <a:spLocks noChangeShapeType="1"/>
          </p:cNvSpPr>
          <p:nvPr/>
        </p:nvSpPr>
        <p:spPr bwMode="auto">
          <a:xfrm>
            <a:off x="5724525" y="4743450"/>
            <a:ext cx="574675" cy="504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nchor="ctr">
            <a:spAutoFit/>
          </a:bodyPr>
          <a:lstStyle/>
          <a:p>
            <a:endParaRPr lang="es-ES" sz="2000" smtClean="0">
              <a:cs typeface="Arial" panose="020B0604020202020204" pitchFamily="34" charset="0"/>
            </a:endParaRPr>
          </a:p>
        </p:txBody>
      </p:sp>
    </p:spTree>
    <p:extLst>
      <p:ext uri="{BB962C8B-B14F-4D97-AF65-F5344CB8AC3E}">
        <p14:creationId xmlns:p14="http://schemas.microsoft.com/office/powerpoint/2010/main" val="953086949"/>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1" name="Group 1"/>
          <p:cNvGrpSpPr>
            <a:grpSpLocks/>
          </p:cNvGrpSpPr>
          <p:nvPr/>
        </p:nvGrpSpPr>
        <p:grpSpPr bwMode="auto">
          <a:xfrm>
            <a:off x="0" y="6607175"/>
            <a:ext cx="9144000" cy="252413"/>
            <a:chOff x="1" y="6607327"/>
            <a:chExt cx="9143999" cy="252673"/>
          </a:xfrm>
        </p:grpSpPr>
        <p:sp>
          <p:nvSpPr>
            <p:cNvPr id="48140" name="Inhaltsplatzhalter 3"/>
            <p:cNvSpPr txBox="1">
              <a:spLocks/>
            </p:cNvSpPr>
            <p:nvPr/>
          </p:nvSpPr>
          <p:spPr bwMode="auto">
            <a:xfrm>
              <a:off x="1" y="6607327"/>
              <a:ext cx="3007619" cy="252673"/>
            </a:xfrm>
            <a:prstGeom prst="rect">
              <a:avLst/>
            </a:prstGeom>
            <a:solidFill>
              <a:srgbClr val="D719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latin typeface="Myriad Pro" pitchFamily="34" charset="0"/>
              </a:endParaRPr>
            </a:p>
          </p:txBody>
        </p:sp>
        <p:sp>
          <p:nvSpPr>
            <p:cNvPr id="48141" name="Inhaltsplatzhalter 3"/>
            <p:cNvSpPr txBox="1">
              <a:spLocks/>
            </p:cNvSpPr>
            <p:nvPr/>
          </p:nvSpPr>
          <p:spPr bwMode="auto">
            <a:xfrm>
              <a:off x="3007619" y="6607327"/>
              <a:ext cx="3112051" cy="252673"/>
            </a:xfrm>
            <a:prstGeom prst="rect">
              <a:avLst/>
            </a:prstGeom>
            <a:solidFill>
              <a:srgbClr val="E86B1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latin typeface="Myriad Pro" pitchFamily="34" charset="0"/>
              </a:endParaRPr>
            </a:p>
          </p:txBody>
        </p:sp>
        <p:sp>
          <p:nvSpPr>
            <p:cNvPr id="48142" name="Inhaltsplatzhalter 3"/>
            <p:cNvSpPr txBox="1">
              <a:spLocks/>
            </p:cNvSpPr>
            <p:nvPr/>
          </p:nvSpPr>
          <p:spPr bwMode="auto">
            <a:xfrm>
              <a:off x="6119670" y="6607327"/>
              <a:ext cx="3024330" cy="252673"/>
            </a:xfrm>
            <a:prstGeom prst="rect">
              <a:avLst/>
            </a:prstGeom>
            <a:solidFill>
              <a:srgbClr val="EEB6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latin typeface="Myriad Pro" pitchFamily="34" charset="0"/>
              </a:endParaRPr>
            </a:p>
          </p:txBody>
        </p:sp>
      </p:grpSp>
      <p:sp>
        <p:nvSpPr>
          <p:cNvPr id="16" name="Title 11"/>
          <p:cNvSpPr>
            <a:spLocks noGrp="1"/>
          </p:cNvSpPr>
          <p:nvPr>
            <p:ph type="title"/>
          </p:nvPr>
        </p:nvSpPr>
        <p:spPr>
          <a:xfrm>
            <a:off x="529208" y="441193"/>
            <a:ext cx="8229600" cy="936625"/>
          </a:xfrm>
        </p:spPr>
        <p:txBody>
          <a:bodyPr>
            <a:normAutofit/>
          </a:bodyPr>
          <a:lstStyle/>
          <a:p>
            <a:pPr algn="ctr"/>
            <a:r>
              <a:rPr lang="it-IT" sz="2200" dirty="0"/>
              <a:t>Quali sonni i 3 </a:t>
            </a:r>
            <a:r>
              <a:rPr lang="it-IT" sz="2200" dirty="0" smtClean="0"/>
              <a:t>obiettivi</a:t>
            </a:r>
            <a:br>
              <a:rPr lang="it-IT" sz="2200" dirty="0" smtClean="0"/>
            </a:br>
            <a:r>
              <a:rPr lang="it-IT" sz="2200" u="sng" dirty="0" smtClean="0"/>
              <a:t>principali</a:t>
            </a:r>
            <a:r>
              <a:rPr lang="it-IT" sz="2200" dirty="0" smtClean="0"/>
              <a:t> </a:t>
            </a:r>
            <a:r>
              <a:rPr lang="it-IT" sz="2200" dirty="0"/>
              <a:t>del AES2015?</a:t>
            </a:r>
            <a:endParaRPr lang="en-GB" sz="2200" dirty="0"/>
          </a:p>
        </p:txBody>
      </p:sp>
      <p:pic>
        <p:nvPicPr>
          <p:cNvPr id="24" name="Picture 23" descr="photo-case3-Sumitra_Bista-low.jpg"/>
          <p:cNvPicPr>
            <a:picLocks noChangeAspect="1"/>
          </p:cNvPicPr>
          <p:nvPr/>
        </p:nvPicPr>
        <p:blipFill rotWithShape="1">
          <a:blip r:embed="rId3"/>
          <a:srcRect r="27655"/>
          <a:stretch/>
        </p:blipFill>
        <p:spPr>
          <a:xfrm>
            <a:off x="1" y="1370194"/>
            <a:ext cx="4559299" cy="4723102"/>
          </a:xfrm>
          <a:prstGeom prst="rect">
            <a:avLst/>
          </a:prstGeom>
        </p:spPr>
      </p:pic>
      <p:sp>
        <p:nvSpPr>
          <p:cNvPr id="25" name="Rectangle 24"/>
          <p:cNvSpPr/>
          <p:nvPr/>
        </p:nvSpPr>
        <p:spPr>
          <a:xfrm>
            <a:off x="4559300" y="1370194"/>
            <a:ext cx="4584701" cy="4723102"/>
          </a:xfrm>
          <a:prstGeom prst="rect">
            <a:avLst/>
          </a:prstGeom>
          <a:solidFill>
            <a:srgbClr val="E75113">
              <a:alpha val="75000"/>
            </a:srgbClr>
          </a:solidFill>
          <a:ln>
            <a:noFill/>
          </a:ln>
          <a:effectLst/>
        </p:spPr>
        <p:style>
          <a:lnRef idx="1">
            <a:schemeClr val="accent1"/>
          </a:lnRef>
          <a:fillRef idx="3">
            <a:schemeClr val="accent1"/>
          </a:fillRef>
          <a:effectRef idx="2">
            <a:schemeClr val="accent1"/>
          </a:effectRef>
          <a:fontRef idx="minor">
            <a:schemeClr val="lt1"/>
          </a:fontRef>
        </p:style>
      </p:sp>
      <p:sp>
        <p:nvSpPr>
          <p:cNvPr id="26" name="TextBox 25"/>
          <p:cNvSpPr txBox="1"/>
          <p:nvPr/>
        </p:nvSpPr>
        <p:spPr>
          <a:xfrm>
            <a:off x="4716016" y="2204864"/>
            <a:ext cx="4211960" cy="3645024"/>
          </a:xfrm>
          <a:prstGeom prst="rect">
            <a:avLst/>
          </a:prstGeom>
          <a:noFill/>
          <a:effectLst>
            <a:outerShdw blurRad="50800" dist="38100" dir="2700000">
              <a:srgbClr val="000000">
                <a:alpha val="43000"/>
              </a:srgbClr>
            </a:outerShdw>
          </a:effectLst>
        </p:spPr>
        <p:txBody>
          <a:bodyPr wrap="square" rtlCol="0" anchor="b">
            <a:noAutofit/>
          </a:bodyPr>
          <a:lstStyle/>
          <a:p>
            <a:r>
              <a:rPr lang="it-IT" sz="2400" i="1" u="sng" kern="0" dirty="0">
                <a:solidFill>
                  <a:srgbClr val="FFFFFF"/>
                </a:solidFill>
                <a:latin typeface="Verdana"/>
                <a:cs typeface="Verdana"/>
              </a:rPr>
              <a:t>Informare</a:t>
            </a:r>
            <a:r>
              <a:rPr lang="it-IT" sz="2400" i="1" kern="0" dirty="0">
                <a:solidFill>
                  <a:srgbClr val="FFFFFF"/>
                </a:solidFill>
                <a:latin typeface="Verdana"/>
                <a:cs typeface="Verdana"/>
              </a:rPr>
              <a:t> </a:t>
            </a:r>
            <a:r>
              <a:rPr lang="it-IT" sz="2400" b="0" kern="0" dirty="0">
                <a:solidFill>
                  <a:srgbClr val="FFFFFF"/>
                </a:solidFill>
                <a:latin typeface="Verdana"/>
                <a:cs typeface="Verdana"/>
              </a:rPr>
              <a:t>i cittadini dell'UE </a:t>
            </a:r>
            <a:r>
              <a:rPr lang="it-IT" sz="2400" b="0" kern="0" dirty="0" smtClean="0">
                <a:solidFill>
                  <a:srgbClr val="FFFFFF"/>
                </a:solidFill>
                <a:latin typeface="Verdana"/>
                <a:cs typeface="Verdana"/>
              </a:rPr>
              <a:t>sulle attività di  </a:t>
            </a:r>
            <a:r>
              <a:rPr lang="it-IT" sz="2400" b="0" kern="0" dirty="0">
                <a:solidFill>
                  <a:srgbClr val="FFFFFF"/>
                </a:solidFill>
                <a:latin typeface="Verdana"/>
                <a:cs typeface="Verdana"/>
              </a:rPr>
              <a:t>cooperazione </a:t>
            </a:r>
            <a:r>
              <a:rPr lang="it-IT" sz="2400" b="0" kern="0" dirty="0" smtClean="0">
                <a:solidFill>
                  <a:srgbClr val="FFFFFF"/>
                </a:solidFill>
                <a:latin typeface="Verdana"/>
                <a:cs typeface="Verdana"/>
              </a:rPr>
              <a:t>evidenziando </a:t>
            </a:r>
            <a:r>
              <a:rPr lang="it-IT" sz="2400" b="0" kern="0" dirty="0">
                <a:solidFill>
                  <a:srgbClr val="FFFFFF"/>
                </a:solidFill>
                <a:latin typeface="Verdana"/>
                <a:cs typeface="Verdana"/>
              </a:rPr>
              <a:t>i </a:t>
            </a:r>
            <a:r>
              <a:rPr lang="it-IT" sz="2400" b="0" kern="0" dirty="0" smtClean="0">
                <a:solidFill>
                  <a:srgbClr val="FFFFFF"/>
                </a:solidFill>
                <a:latin typeface="Verdana"/>
                <a:cs typeface="Verdana"/>
              </a:rPr>
              <a:t>risultati </a:t>
            </a:r>
            <a:r>
              <a:rPr lang="it-IT" sz="2400" b="0" kern="0" dirty="0">
                <a:solidFill>
                  <a:srgbClr val="FFFFFF"/>
                </a:solidFill>
                <a:latin typeface="Verdana"/>
                <a:cs typeface="Verdana"/>
              </a:rPr>
              <a:t>che l'Unione, agendo insieme con i Stati Membri, </a:t>
            </a:r>
            <a:r>
              <a:rPr lang="it-IT" sz="2400" b="0" kern="0" dirty="0" smtClean="0">
                <a:solidFill>
                  <a:srgbClr val="FFFFFF"/>
                </a:solidFill>
                <a:latin typeface="Verdana"/>
                <a:cs typeface="Verdana"/>
              </a:rPr>
              <a:t>ha </a:t>
            </a:r>
            <a:r>
              <a:rPr lang="it-IT" sz="2400" b="0" kern="0" dirty="0">
                <a:solidFill>
                  <a:srgbClr val="FFFFFF"/>
                </a:solidFill>
                <a:latin typeface="Verdana"/>
                <a:cs typeface="Verdana"/>
              </a:rPr>
              <a:t>ottenuto  come attore globale e </a:t>
            </a:r>
            <a:r>
              <a:rPr lang="it-IT" sz="2400" b="0" kern="0" dirty="0" smtClean="0">
                <a:solidFill>
                  <a:srgbClr val="FFFFFF"/>
                </a:solidFill>
                <a:latin typeface="Verdana"/>
                <a:cs typeface="Verdana"/>
              </a:rPr>
              <a:t>nel sostenere la nuova agenda per lo sviluppo post-2015 </a:t>
            </a:r>
            <a:endParaRPr lang="en-GB" sz="3600" b="0" i="1" dirty="0">
              <a:solidFill>
                <a:srgbClr val="FFFFFF"/>
              </a:solidFill>
            </a:endParaRPr>
          </a:p>
        </p:txBody>
      </p:sp>
      <p:sp>
        <p:nvSpPr>
          <p:cNvPr id="27" name="TextBox 26"/>
          <p:cNvSpPr txBox="1"/>
          <p:nvPr/>
        </p:nvSpPr>
        <p:spPr>
          <a:xfrm>
            <a:off x="8172400" y="1268760"/>
            <a:ext cx="971600" cy="1261884"/>
          </a:xfrm>
          <a:prstGeom prst="rect">
            <a:avLst/>
          </a:prstGeom>
          <a:noFill/>
        </p:spPr>
        <p:txBody>
          <a:bodyPr wrap="square" rtlCol="0">
            <a:spAutoFit/>
          </a:bodyPr>
          <a:lstStyle/>
          <a:p>
            <a:r>
              <a:rPr lang="fr-BE" b="0" i="1" dirty="0" smtClean="0">
                <a:solidFill>
                  <a:srgbClr val="FFCC33"/>
                </a:solidFill>
              </a:rPr>
              <a:t>1</a:t>
            </a:r>
            <a:endParaRPr lang="en-GB" b="0" i="1" dirty="0">
              <a:solidFill>
                <a:srgbClr val="FFCC33"/>
              </a:solidFill>
            </a:endParaRPr>
          </a:p>
        </p:txBody>
      </p:sp>
    </p:spTree>
    <p:extLst>
      <p:ext uri="{BB962C8B-B14F-4D97-AF65-F5344CB8AC3E}">
        <p14:creationId xmlns:p14="http://schemas.microsoft.com/office/powerpoint/2010/main" val="365232889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Aid delivery methods</a:t>
            </a:r>
            <a:endParaRPr lang="en-GB" sz="2800" dirty="0"/>
          </a:p>
        </p:txBody>
      </p:sp>
      <p:sp>
        <p:nvSpPr>
          <p:cNvPr id="3" name="Content Placeholder 2"/>
          <p:cNvSpPr>
            <a:spLocks noGrp="1"/>
          </p:cNvSpPr>
          <p:nvPr>
            <p:ph idx="1"/>
          </p:nvPr>
        </p:nvSpPr>
        <p:spPr>
          <a:xfrm>
            <a:off x="457200" y="2492375"/>
            <a:ext cx="5842992" cy="3529013"/>
          </a:xfrm>
        </p:spPr>
        <p:txBody>
          <a:bodyPr/>
          <a:lstStyle/>
          <a:p>
            <a:pPr marL="0" indent="0">
              <a:buNone/>
            </a:pPr>
            <a:r>
              <a:rPr lang="en-GB" sz="2000" b="1" i="0" dirty="0" smtClean="0"/>
              <a:t>Projects</a:t>
            </a:r>
            <a:endParaRPr lang="en-GB" b="1" i="0" dirty="0" smtClean="0"/>
          </a:p>
          <a:p>
            <a:pPr marL="0" indent="0">
              <a:buNone/>
            </a:pPr>
            <a:r>
              <a:rPr lang="en-GB" sz="1400" dirty="0" smtClean="0"/>
              <a:t>A series of activities aimed at bringing about clearly specified objectives within a defined timeframe and a defined budget.</a:t>
            </a:r>
          </a:p>
          <a:p>
            <a:pPr marL="0" indent="0">
              <a:buNone/>
            </a:pPr>
            <a:endParaRPr lang="en-GB" sz="1400" dirty="0" smtClean="0"/>
          </a:p>
          <a:p>
            <a:pPr marL="0" indent="0">
              <a:buNone/>
            </a:pPr>
            <a:r>
              <a:rPr lang="en-GB" sz="2000" b="1" i="0" dirty="0" smtClean="0"/>
              <a:t>Sector policy support</a:t>
            </a:r>
          </a:p>
          <a:p>
            <a:pPr marL="0" indent="0">
              <a:buNone/>
            </a:pPr>
            <a:r>
              <a:rPr lang="en-GB" sz="1400" dirty="0" smtClean="0"/>
              <a:t>Programmes which support the partner government’s programme for a specific sector (health, education, transport, etc.). Implemented through sector budget support (SBS), pooled funding or project approach.</a:t>
            </a:r>
          </a:p>
          <a:p>
            <a:pPr marL="0" indent="0">
              <a:buNone/>
            </a:pPr>
            <a:endParaRPr lang="en-GB" sz="1400" b="1" i="0" dirty="0" smtClean="0"/>
          </a:p>
          <a:p>
            <a:pPr marL="0" indent="0">
              <a:buNone/>
            </a:pPr>
            <a:r>
              <a:rPr lang="en-GB" sz="2000" b="1" i="0" dirty="0" smtClean="0"/>
              <a:t>General budget support</a:t>
            </a:r>
          </a:p>
          <a:p>
            <a:pPr marL="0" indent="0">
              <a:buNone/>
            </a:pPr>
            <a:r>
              <a:rPr lang="en-GB" sz="1400" dirty="0" smtClean="0"/>
              <a:t>Large money transfer to the national treasury of a partner country in support of a national development policy. Use of country procedures.</a:t>
            </a:r>
            <a:endParaRPr lang="en-GB" sz="1400" dirty="0"/>
          </a:p>
          <a:p>
            <a:pPr marL="0" indent="0">
              <a:buNone/>
            </a:pPr>
            <a:endParaRPr lang="en-GB" sz="2000" b="1" i="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1008" y="2492896"/>
            <a:ext cx="1386640" cy="9275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5" name="TextBox 4"/>
          <p:cNvSpPr txBox="1"/>
          <p:nvPr/>
        </p:nvSpPr>
        <p:spPr>
          <a:xfrm>
            <a:off x="6372200" y="3501008"/>
            <a:ext cx="2304256" cy="230832"/>
          </a:xfrm>
          <a:prstGeom prst="rect">
            <a:avLst/>
          </a:prstGeom>
          <a:noFill/>
        </p:spPr>
        <p:txBody>
          <a:bodyPr wrap="square" rtlCol="0">
            <a:spAutoFit/>
          </a:bodyPr>
          <a:lstStyle/>
          <a:p>
            <a:pPr algn="ctr"/>
            <a:r>
              <a:rPr lang="en-GB" sz="900" b="0" i="1" dirty="0">
                <a:solidFill>
                  <a:srgbClr val="0F5494"/>
                </a:solidFill>
                <a:cs typeface="Arial" charset="0"/>
              </a:rPr>
              <a:t>Sustainable energy</a:t>
            </a:r>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b="9452"/>
          <a:stretch/>
        </p:blipFill>
        <p:spPr>
          <a:xfrm>
            <a:off x="6831008" y="3874343"/>
            <a:ext cx="1386640" cy="9402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7" name="TextBox 6"/>
          <p:cNvSpPr txBox="1"/>
          <p:nvPr/>
        </p:nvSpPr>
        <p:spPr>
          <a:xfrm>
            <a:off x="6500556" y="4926360"/>
            <a:ext cx="2065749" cy="230832"/>
          </a:xfrm>
          <a:prstGeom prst="rect">
            <a:avLst/>
          </a:prstGeom>
          <a:noFill/>
        </p:spPr>
        <p:txBody>
          <a:bodyPr wrap="square" rtlCol="0">
            <a:spAutoFit/>
          </a:bodyPr>
          <a:lstStyle/>
          <a:p>
            <a:pPr algn="ctr"/>
            <a:r>
              <a:rPr lang="en-GB" sz="900" b="0" i="1" dirty="0">
                <a:solidFill>
                  <a:srgbClr val="0F5494"/>
                </a:solidFill>
                <a:cs typeface="Arial" charset="0"/>
              </a:rPr>
              <a:t>Health sector budget support</a:t>
            </a:r>
          </a:p>
        </p:txBody>
      </p:sp>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t="11908"/>
          <a:stretch/>
        </p:blipFill>
        <p:spPr>
          <a:xfrm>
            <a:off x="6831008" y="5367700"/>
            <a:ext cx="1386640" cy="9147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9" name="TextBox 8"/>
          <p:cNvSpPr txBox="1"/>
          <p:nvPr/>
        </p:nvSpPr>
        <p:spPr>
          <a:xfrm>
            <a:off x="6381303" y="6381328"/>
            <a:ext cx="2304256" cy="230832"/>
          </a:xfrm>
          <a:prstGeom prst="rect">
            <a:avLst/>
          </a:prstGeom>
          <a:noFill/>
        </p:spPr>
        <p:txBody>
          <a:bodyPr wrap="square" rtlCol="0">
            <a:spAutoFit/>
          </a:bodyPr>
          <a:lstStyle/>
          <a:p>
            <a:pPr algn="ctr"/>
            <a:r>
              <a:rPr lang="en-GB" sz="900" b="0" i="1" dirty="0">
                <a:solidFill>
                  <a:srgbClr val="0F5494"/>
                </a:solidFill>
                <a:cs typeface="Arial" charset="0"/>
              </a:rPr>
              <a:t>General budget support</a:t>
            </a:r>
          </a:p>
        </p:txBody>
      </p:sp>
    </p:spTree>
    <p:extLst>
      <p:ext uri="{BB962C8B-B14F-4D97-AF65-F5344CB8AC3E}">
        <p14:creationId xmlns:p14="http://schemas.microsoft.com/office/powerpoint/2010/main" val="2821355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anim calcmode="lin" valueType="num">
                                      <p:cBhvr>
                                        <p:cTn id="2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1000"/>
                                        <p:tgtEl>
                                          <p:spTgt spid="3">
                                            <p:txEl>
                                              <p:pRg st="7" end="7"/>
                                            </p:txEl>
                                          </p:spTgt>
                                        </p:tgtEl>
                                      </p:cBhvr>
                                    </p:animEffect>
                                    <p:anim calcmode="lin" valueType="num">
                                      <p:cBhvr>
                                        <p:cTn id="3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107504" y="1976655"/>
            <a:ext cx="4464050" cy="1571842"/>
          </a:xfrm>
          <a:prstGeom prst="rect">
            <a:avLst/>
          </a:prstGeom>
          <a:noFill/>
          <a:ln>
            <a:noFill/>
          </a:ln>
          <a:effectLst/>
          <a:extLst>
            <a:ext uri="{909E8E84-426E-40DD-AFC4-6F175D3DCCD1}">
              <a14:hiddenFill xmlns:a14="http://schemas.microsoft.com/office/drawing/2010/main">
                <a:solidFill>
                  <a:srgbClr val="103C72"/>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a:defRPr sz="2400" i="1">
                <a:solidFill>
                  <a:srgbClr val="0F5494"/>
                </a:solidFill>
                <a:latin typeface="Verdana" pitchFamily="34" charset="0"/>
              </a:defRPr>
            </a:lvl1pPr>
            <a:lvl2pPr>
              <a:defRPr sz="2000" b="1">
                <a:solidFill>
                  <a:srgbClr val="0F5494"/>
                </a:solidFill>
                <a:latin typeface="Verdana" pitchFamily="34" charset="0"/>
              </a:defRPr>
            </a:lvl2pPr>
            <a:lvl3pPr>
              <a:defRPr sz="1400">
                <a:solidFill>
                  <a:srgbClr val="0F5494"/>
                </a:solidFill>
                <a:latin typeface="Verdana" pitchFamily="34"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pPr algn="ctr">
              <a:spcBef>
                <a:spcPct val="50000"/>
              </a:spcBef>
            </a:pPr>
            <a:r>
              <a:rPr lang="fr-BE" altLang="en-US" sz="9600" i="0" dirty="0">
                <a:solidFill>
                  <a:srgbClr val="C0C0C0"/>
                </a:solidFill>
                <a:cs typeface="Arial" charset="0"/>
              </a:rPr>
              <a:t>5</a:t>
            </a:r>
            <a:endParaRPr lang="en-GB" altLang="en-US" sz="9600" i="0" dirty="0">
              <a:solidFill>
                <a:srgbClr val="C0C0C0"/>
              </a:solidFill>
              <a:cs typeface="Arial" charset="0"/>
            </a:endParaRPr>
          </a:p>
        </p:txBody>
      </p:sp>
      <p:sp>
        <p:nvSpPr>
          <p:cNvPr id="49155" name="Rectangle 3"/>
          <p:cNvSpPr>
            <a:spLocks noGrp="1" noChangeArrowheads="1"/>
          </p:cNvSpPr>
          <p:nvPr>
            <p:ph type="subTitle" idx="1"/>
          </p:nvPr>
        </p:nvSpPr>
        <p:spPr>
          <a:xfrm>
            <a:off x="1187450" y="2997200"/>
            <a:ext cx="7088188" cy="1081088"/>
          </a:xfrm>
        </p:spPr>
        <p:txBody>
          <a:bodyPr/>
          <a:lstStyle/>
          <a:p>
            <a:pPr algn="r" eaLnBrk="1" hangingPunct="1"/>
            <a:endParaRPr lang="en-GB" altLang="en-US" sz="4700" b="0" dirty="0" smtClean="0">
              <a:solidFill>
                <a:srgbClr val="CC6600"/>
              </a:solidFill>
            </a:endParaRPr>
          </a:p>
          <a:p>
            <a:pPr algn="r" eaLnBrk="1" hangingPunct="1"/>
            <a:r>
              <a:rPr lang="en-GB" altLang="en-US" sz="3600" dirty="0" smtClean="0">
                <a:solidFill>
                  <a:srgbClr val="CC6600"/>
                </a:solidFill>
              </a:rPr>
              <a:t>Current and </a:t>
            </a:r>
          </a:p>
          <a:p>
            <a:pPr algn="r" eaLnBrk="1" hangingPunct="1"/>
            <a:r>
              <a:rPr lang="en-GB" altLang="en-US" sz="3600" dirty="0" smtClean="0">
                <a:solidFill>
                  <a:srgbClr val="CC6600"/>
                </a:solidFill>
              </a:rPr>
              <a:t>future challenges</a:t>
            </a:r>
          </a:p>
          <a:p>
            <a:pPr eaLnBrk="1" hangingPunct="1"/>
            <a:endParaRPr lang="en-GB" altLang="en-US" sz="3900" b="0" dirty="0" smtClean="0">
              <a:solidFill>
                <a:srgbClr val="CC6600"/>
              </a:solidFill>
            </a:endParaRPr>
          </a:p>
        </p:txBody>
      </p:sp>
      <p:pic>
        <p:nvPicPr>
          <p:cNvPr id="4" name="Picture 2" descr="H:\My Documents\My Pictures\online-banners-300x250_e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3933056"/>
            <a:ext cx="2857500"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65994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971550" y="2205038"/>
            <a:ext cx="7712075" cy="3995737"/>
          </a:xfrm>
          <a:noFill/>
          <a:extLst>
            <a:ext uri="{91240B29-F687-4F45-9708-019B960494DF}">
              <a14:hiddenLine xmlns:a14="http://schemas.microsoft.com/office/drawing/2010/main" w="9525" cap="flat" cmpd="sng" algn="ctr">
                <a:solidFill>
                  <a:schemeClr val="tx1"/>
                </a:solidFill>
                <a:prstDash val="solid"/>
                <a:miter lim="800000"/>
                <a:headEnd/>
                <a:tailEnd/>
              </a14:hiddenLine>
            </a:ext>
          </a:extLst>
        </p:spPr>
      </p:pic>
      <p:sp>
        <p:nvSpPr>
          <p:cNvPr id="52227" name="Rectangle 3"/>
          <p:cNvSpPr>
            <a:spLocks noGrp="1" noChangeArrowheads="1"/>
          </p:cNvSpPr>
          <p:nvPr>
            <p:ph type="title"/>
          </p:nvPr>
        </p:nvSpPr>
        <p:spPr>
          <a:xfrm>
            <a:off x="31750" y="1628775"/>
            <a:ext cx="8229600" cy="720725"/>
          </a:xfrm>
        </p:spPr>
        <p:txBody>
          <a:bodyPr/>
          <a:lstStyle/>
          <a:p>
            <a:pPr indent="0" eaLnBrk="1" hangingPunct="1"/>
            <a:r>
              <a:rPr lang="en-GB" altLang="en-US" sz="2800" smtClean="0"/>
              <a:t>Challenges at international level: </a:t>
            </a:r>
            <a:br>
              <a:rPr lang="en-GB" altLang="en-US" sz="2800" smtClean="0"/>
            </a:br>
            <a:r>
              <a:rPr lang="en-GB" altLang="en-US" sz="2800" smtClean="0">
                <a:solidFill>
                  <a:schemeClr val="accent2"/>
                </a:solidFill>
              </a:rPr>
              <a:t>too many donors in too many countries</a:t>
            </a:r>
          </a:p>
        </p:txBody>
      </p:sp>
      <p:sp>
        <p:nvSpPr>
          <p:cNvPr id="52228" name="Text Box 4"/>
          <p:cNvSpPr txBox="1">
            <a:spLocks noChangeArrowheads="1"/>
          </p:cNvSpPr>
          <p:nvPr/>
        </p:nvSpPr>
        <p:spPr bwMode="auto">
          <a:xfrm>
            <a:off x="539750" y="6021388"/>
            <a:ext cx="59769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a:defRPr sz="2400" i="1">
                <a:solidFill>
                  <a:srgbClr val="0F5494"/>
                </a:solidFill>
                <a:latin typeface="Verdana" pitchFamily="34" charset="0"/>
              </a:defRPr>
            </a:lvl1pPr>
            <a:lvl2pPr>
              <a:defRPr sz="2000" b="1">
                <a:solidFill>
                  <a:srgbClr val="0F5494"/>
                </a:solidFill>
                <a:latin typeface="Verdana" pitchFamily="34" charset="0"/>
              </a:defRPr>
            </a:lvl2pPr>
            <a:lvl3pPr>
              <a:defRPr sz="1400">
                <a:solidFill>
                  <a:srgbClr val="0F5494"/>
                </a:solidFill>
                <a:latin typeface="Verdana" pitchFamily="34"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pPr eaLnBrk="0" hangingPunct="0">
              <a:spcBef>
                <a:spcPct val="50000"/>
              </a:spcBef>
            </a:pPr>
            <a:r>
              <a:rPr lang="fr-BE" altLang="en-US" sz="1200" i="0">
                <a:solidFill>
                  <a:srgbClr val="5036EA"/>
                </a:solidFill>
                <a:latin typeface="Arial" charset="0"/>
                <a:cs typeface="Arial" charset="0"/>
              </a:rPr>
              <a:t>Source: OECD DAC - </a:t>
            </a:r>
            <a:r>
              <a:rPr lang="en-GB" altLang="en-US" sz="1200" i="0">
                <a:solidFill>
                  <a:srgbClr val="5036EA"/>
                </a:solidFill>
                <a:latin typeface="Arial" charset="0"/>
                <a:cs typeface="Arial" charset="0"/>
              </a:rPr>
              <a:t>Towards Better Division of Labour: </a:t>
            </a:r>
            <a:br>
              <a:rPr lang="en-GB" altLang="en-US" sz="1200" i="0">
                <a:solidFill>
                  <a:srgbClr val="5036EA"/>
                </a:solidFill>
                <a:latin typeface="Arial" charset="0"/>
                <a:cs typeface="Arial" charset="0"/>
              </a:rPr>
            </a:br>
            <a:r>
              <a:rPr lang="en-GB" altLang="en-US" sz="1200" i="0">
                <a:solidFill>
                  <a:srgbClr val="5036EA"/>
                </a:solidFill>
                <a:latin typeface="Arial" charset="0"/>
                <a:cs typeface="Arial" charset="0"/>
              </a:rPr>
              <a:t>Concentration and Fragmentation of Aid, December 2007</a:t>
            </a:r>
          </a:p>
        </p:txBody>
      </p:sp>
    </p:spTree>
    <p:extLst>
      <p:ext uri="{BB962C8B-B14F-4D97-AF65-F5344CB8AC3E}">
        <p14:creationId xmlns:p14="http://schemas.microsoft.com/office/powerpoint/2010/main" val="244369064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6"/>
          <p:cNvSpPr txBox="1">
            <a:spLocks noGrp="1"/>
          </p:cNvSpPr>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rgbClr val="0F5494"/>
                </a:solidFill>
                <a:latin typeface="Verdana" pitchFamily="34" charset="0"/>
              </a:defRPr>
            </a:lvl1pPr>
            <a:lvl2pPr>
              <a:defRPr sz="2000" b="1">
                <a:solidFill>
                  <a:srgbClr val="0F5494"/>
                </a:solidFill>
                <a:latin typeface="Verdana" pitchFamily="34" charset="0"/>
              </a:defRPr>
            </a:lvl2pPr>
            <a:lvl3pPr>
              <a:defRPr sz="1400">
                <a:solidFill>
                  <a:srgbClr val="0F5494"/>
                </a:solidFill>
                <a:latin typeface="Verdana" pitchFamily="34"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pPr algn="r"/>
            <a:fld id="{78DE6B84-E623-47E1-AC53-10B4A6763BEA}" type="slidenum">
              <a:rPr lang="en-GB" altLang="en-US" sz="1000" i="0">
                <a:solidFill>
                  <a:srgbClr val="00A6C8"/>
                </a:solidFill>
                <a:cs typeface="Arial" charset="0"/>
              </a:rPr>
              <a:pPr algn="r"/>
              <a:t>43</a:t>
            </a:fld>
            <a:endParaRPr lang="en-GB" altLang="en-US" sz="1000" i="0">
              <a:solidFill>
                <a:srgbClr val="00A6C8"/>
              </a:solidFill>
              <a:cs typeface="Arial" charset="0"/>
            </a:endParaRPr>
          </a:p>
        </p:txBody>
      </p:sp>
      <p:graphicFrame>
        <p:nvGraphicFramePr>
          <p:cNvPr id="760834" name="Object 2"/>
          <p:cNvGraphicFramePr>
            <a:graphicFrameLocks noGrp="1" noChangeAspect="1"/>
          </p:cNvGraphicFramePr>
          <p:nvPr>
            <p:ph sz="half" idx="4294967295"/>
          </p:nvPr>
        </p:nvGraphicFramePr>
        <p:xfrm>
          <a:off x="4643438" y="1844675"/>
          <a:ext cx="4102100" cy="4686300"/>
        </p:xfrm>
        <a:graphic>
          <a:graphicData uri="http://schemas.openxmlformats.org/presentationml/2006/ole">
            <mc:AlternateContent xmlns:mc="http://schemas.openxmlformats.org/markup-compatibility/2006">
              <mc:Choice xmlns:v="urn:schemas-microsoft-com:vml" Requires="v">
                <p:oleObj spid="_x0000_s3080" name="Chart" r:id="rId4" imgW="5486400" imgH="6267450" progId="Excel.Chart.8">
                  <p:embed/>
                </p:oleObj>
              </mc:Choice>
              <mc:Fallback>
                <p:oleObj name="Chart" r:id="rId4" imgW="5486400" imgH="6267450" progId="Excel.Char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3438" y="1844675"/>
                        <a:ext cx="4102100" cy="468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53252" name="Rectangle 3"/>
          <p:cNvSpPr>
            <a:spLocks noGrp="1" noChangeArrowheads="1"/>
          </p:cNvSpPr>
          <p:nvPr>
            <p:ph type="title" idx="4294967295"/>
          </p:nvPr>
        </p:nvSpPr>
        <p:spPr>
          <a:xfrm>
            <a:off x="0" y="1268413"/>
            <a:ext cx="8893175" cy="647700"/>
          </a:xfrm>
        </p:spPr>
        <p:txBody>
          <a:bodyPr/>
          <a:lstStyle/>
          <a:p>
            <a:pPr indent="0" eaLnBrk="1" hangingPunct="1"/>
            <a:r>
              <a:rPr lang="en-GB" altLang="en-US" sz="2800" smtClean="0">
                <a:solidFill>
                  <a:schemeClr val="accent2"/>
                </a:solidFill>
              </a:rPr>
              <a:t>… if EU worked as one:</a:t>
            </a:r>
          </a:p>
        </p:txBody>
      </p:sp>
      <p:graphicFrame>
        <p:nvGraphicFramePr>
          <p:cNvPr id="760836" name="Object 3"/>
          <p:cNvGraphicFramePr>
            <a:graphicFrameLocks noGrp="1" noChangeAspect="1"/>
          </p:cNvGraphicFramePr>
          <p:nvPr>
            <p:ph sz="half" idx="4294967295"/>
          </p:nvPr>
        </p:nvGraphicFramePr>
        <p:xfrm>
          <a:off x="0" y="1844675"/>
          <a:ext cx="4768850" cy="4752975"/>
        </p:xfrm>
        <a:graphic>
          <a:graphicData uri="http://schemas.openxmlformats.org/presentationml/2006/ole">
            <mc:AlternateContent xmlns:mc="http://schemas.openxmlformats.org/markup-compatibility/2006">
              <mc:Choice xmlns:v="urn:schemas-microsoft-com:vml" Requires="v">
                <p:oleObj spid="_x0000_s3081" name="Chart" r:id="rId6" imgW="5895975" imgH="6353175" progId="Excel.Chart.8">
                  <p:embed/>
                </p:oleObj>
              </mc:Choice>
              <mc:Fallback>
                <p:oleObj name="Chart" r:id="rId6" imgW="5895975" imgH="6353175" progId="Excel.Chart.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844675"/>
                        <a:ext cx="4768850" cy="475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4450795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083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608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760834" grpId="0"/>
      <p:bldOleChart spid="76083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GB" altLang="en-US" smtClean="0"/>
              <a:t>Joint programming in practice</a:t>
            </a:r>
          </a:p>
        </p:txBody>
      </p:sp>
      <p:sp>
        <p:nvSpPr>
          <p:cNvPr id="8195" name="Content Placeholder 2"/>
          <p:cNvSpPr>
            <a:spLocks noGrp="1"/>
          </p:cNvSpPr>
          <p:nvPr>
            <p:ph idx="1"/>
          </p:nvPr>
        </p:nvSpPr>
        <p:spPr>
          <a:xfrm>
            <a:off x="457200" y="2060848"/>
            <a:ext cx="8229600" cy="4184377"/>
          </a:xfrm>
        </p:spPr>
        <p:txBody>
          <a:bodyPr anchor="ctr"/>
          <a:lstStyle/>
          <a:p>
            <a:pPr marL="0" indent="0">
              <a:buFontTx/>
              <a:buNone/>
              <a:defRPr/>
            </a:pPr>
            <a:r>
              <a:rPr lang="en-GB" altLang="en-US" sz="2000" dirty="0" smtClean="0"/>
              <a:t>Joint Programming is: </a:t>
            </a:r>
          </a:p>
          <a:p>
            <a:pPr>
              <a:defRPr/>
            </a:pPr>
            <a:r>
              <a:rPr lang="en-GB" altLang="en-US" sz="2000" dirty="0" smtClean="0"/>
              <a:t>- The EU and Member States programming aid jointly </a:t>
            </a:r>
          </a:p>
          <a:p>
            <a:pPr>
              <a:defRPr/>
            </a:pPr>
            <a:r>
              <a:rPr lang="en-GB" altLang="en-US" sz="2000" dirty="0" smtClean="0"/>
              <a:t>- Based on response to partner countries' national development plans</a:t>
            </a:r>
          </a:p>
          <a:p>
            <a:pPr>
              <a:defRPr/>
            </a:pPr>
            <a:r>
              <a:rPr lang="en-GB" altLang="en-US" sz="2000" dirty="0" smtClean="0"/>
              <a:t>- Synchronised with national development plans</a:t>
            </a:r>
          </a:p>
          <a:p>
            <a:pPr>
              <a:defRPr/>
            </a:pPr>
            <a:r>
              <a:rPr lang="en-GB" altLang="en-US" sz="2000" dirty="0" smtClean="0"/>
              <a:t>- A rational division of labour</a:t>
            </a:r>
          </a:p>
          <a:p>
            <a:pPr marL="0" indent="0">
              <a:buFontTx/>
              <a:buNone/>
              <a:defRPr/>
            </a:pPr>
            <a:r>
              <a:rPr lang="en-GB" altLang="en-US" sz="2000" dirty="0" smtClean="0"/>
              <a:t> </a:t>
            </a:r>
          </a:p>
          <a:p>
            <a:pPr marL="0" indent="0">
              <a:buFontTx/>
              <a:buNone/>
              <a:defRPr/>
            </a:pPr>
            <a:r>
              <a:rPr lang="en-GB" altLang="en-US" sz="2000" dirty="0" smtClean="0"/>
              <a:t>Joint programming will take place in 40 to 50 partner countries and account for 60 to 70% of EU bilateral aid between 2014 and 2020</a:t>
            </a:r>
          </a:p>
        </p:txBody>
      </p:sp>
    </p:spTree>
    <p:extLst>
      <p:ext uri="{BB962C8B-B14F-4D97-AF65-F5344CB8AC3E}">
        <p14:creationId xmlns:p14="http://schemas.microsoft.com/office/powerpoint/2010/main" val="426323848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87400" y="1052513"/>
            <a:ext cx="7920038" cy="5770811"/>
          </a:xfrm>
          <a:prstGeom prst="rect">
            <a:avLst/>
          </a:prstGeom>
          <a:noFill/>
        </p:spPr>
        <p:txBody>
          <a:bodyPr>
            <a:spAutoFit/>
          </a:bodyPr>
          <a:lstStyle/>
          <a:p>
            <a:pPr>
              <a:lnSpc>
                <a:spcPct val="150000"/>
              </a:lnSpc>
              <a:defRPr/>
            </a:pPr>
            <a:r>
              <a:rPr lang="en-GB" sz="2400" dirty="0" smtClean="0">
                <a:solidFill>
                  <a:srgbClr val="FF0000"/>
                </a:solidFill>
                <a:cs typeface="Arial" charset="0"/>
              </a:rPr>
              <a:t>Main priorities</a:t>
            </a:r>
            <a:endParaRPr lang="en-GB" sz="1050" b="0" dirty="0">
              <a:solidFill>
                <a:srgbClr val="FF0000"/>
              </a:solidFill>
              <a:cs typeface="Arial" charset="0"/>
            </a:endParaRPr>
          </a:p>
          <a:p>
            <a:pPr marL="457200" indent="-457200">
              <a:spcAft>
                <a:spcPts val="1200"/>
              </a:spcAft>
              <a:buClr>
                <a:srgbClr val="0F5494"/>
              </a:buClr>
              <a:buFont typeface="Verdana" pitchFamily="34" charset="0"/>
              <a:buChar char="•"/>
              <a:defRPr/>
            </a:pPr>
            <a:endParaRPr lang="en-GB" sz="1800" b="0" dirty="0" smtClean="0">
              <a:solidFill>
                <a:srgbClr val="0F5494"/>
              </a:solidFill>
              <a:cs typeface="Arial" charset="0"/>
            </a:endParaRPr>
          </a:p>
          <a:p>
            <a:pPr marL="457200" indent="-457200">
              <a:spcAft>
                <a:spcPts val="1200"/>
              </a:spcAft>
              <a:buClr>
                <a:srgbClr val="0F5494"/>
              </a:buClr>
              <a:buFont typeface="Verdana" pitchFamily="34" charset="0"/>
              <a:buChar char="•"/>
              <a:defRPr/>
            </a:pPr>
            <a:r>
              <a:rPr lang="en-GB" sz="1800" b="0" dirty="0" smtClean="0">
                <a:solidFill>
                  <a:srgbClr val="0F5494"/>
                </a:solidFill>
                <a:cs typeface="Arial" charset="0"/>
              </a:rPr>
              <a:t>Implement </a:t>
            </a:r>
            <a:r>
              <a:rPr lang="en-GB" sz="1800" b="0" dirty="0">
                <a:solidFill>
                  <a:srgbClr val="0F5494"/>
                </a:solidFill>
                <a:cs typeface="Arial" charset="0"/>
              </a:rPr>
              <a:t>the Agenda for Change through the </a:t>
            </a:r>
            <a:r>
              <a:rPr lang="en-GB" sz="1800" dirty="0">
                <a:solidFill>
                  <a:srgbClr val="CC6600"/>
                </a:solidFill>
                <a:cs typeface="Arial" charset="0"/>
              </a:rPr>
              <a:t>Multiannual Framework 2014-2020</a:t>
            </a:r>
          </a:p>
          <a:p>
            <a:pPr marL="457200" indent="-457200">
              <a:spcAft>
                <a:spcPts val="1200"/>
              </a:spcAft>
              <a:buClr>
                <a:srgbClr val="0F5494"/>
              </a:buClr>
              <a:buFont typeface="Verdana" pitchFamily="34" charset="0"/>
              <a:buChar char="•"/>
              <a:defRPr/>
            </a:pPr>
            <a:r>
              <a:rPr lang="en-GB" sz="1800" b="0" dirty="0" smtClean="0">
                <a:solidFill>
                  <a:srgbClr val="0F5494"/>
                </a:solidFill>
                <a:cs typeface="Arial" charset="0"/>
              </a:rPr>
              <a:t>Beyond </a:t>
            </a:r>
            <a:r>
              <a:rPr lang="en-GB" sz="1800" b="0" dirty="0">
                <a:solidFill>
                  <a:srgbClr val="0F5494"/>
                </a:solidFill>
                <a:cs typeface="Arial" charset="0"/>
              </a:rPr>
              <a:t>the MDGs: a </a:t>
            </a:r>
            <a:r>
              <a:rPr lang="en-GB" sz="1800" dirty="0">
                <a:solidFill>
                  <a:srgbClr val="BC5E00"/>
                </a:solidFill>
                <a:cs typeface="Arial" charset="0"/>
              </a:rPr>
              <a:t>post-2015 Framework </a:t>
            </a:r>
            <a:r>
              <a:rPr lang="en-GB" sz="1800" b="0" dirty="0">
                <a:solidFill>
                  <a:srgbClr val="336699"/>
                </a:solidFill>
                <a:cs typeface="Arial" charset="0"/>
              </a:rPr>
              <a:t>(development and sustainability) </a:t>
            </a:r>
          </a:p>
          <a:p>
            <a:pPr marL="457200" indent="-457200">
              <a:spcAft>
                <a:spcPts val="1200"/>
              </a:spcAft>
              <a:buClr>
                <a:srgbClr val="0F5494"/>
              </a:buClr>
              <a:buFont typeface="Verdana" pitchFamily="34" charset="0"/>
              <a:buChar char="•"/>
              <a:defRPr/>
            </a:pPr>
            <a:r>
              <a:rPr lang="fr-BE" sz="1800" dirty="0" err="1">
                <a:solidFill>
                  <a:srgbClr val="CC6600"/>
                </a:solidFill>
                <a:cs typeface="Arial" charset="0"/>
              </a:rPr>
              <a:t>Redefinition</a:t>
            </a:r>
            <a:r>
              <a:rPr lang="fr-BE" sz="1800" dirty="0">
                <a:solidFill>
                  <a:srgbClr val="CC6600"/>
                </a:solidFill>
                <a:cs typeface="Arial" charset="0"/>
              </a:rPr>
              <a:t> of </a:t>
            </a:r>
            <a:r>
              <a:rPr lang="fr-BE" sz="1800" dirty="0" err="1">
                <a:solidFill>
                  <a:srgbClr val="CC6600"/>
                </a:solidFill>
                <a:cs typeface="Arial" charset="0"/>
              </a:rPr>
              <a:t>development</a:t>
            </a:r>
            <a:r>
              <a:rPr lang="fr-BE" sz="1800" dirty="0">
                <a:solidFill>
                  <a:srgbClr val="CC6600"/>
                </a:solidFill>
                <a:cs typeface="Arial" charset="0"/>
              </a:rPr>
              <a:t> </a:t>
            </a:r>
            <a:r>
              <a:rPr lang="fr-BE" sz="1800" dirty="0" err="1">
                <a:solidFill>
                  <a:srgbClr val="CC6600"/>
                </a:solidFill>
                <a:cs typeface="Arial" charset="0"/>
              </a:rPr>
              <a:t>cooperation</a:t>
            </a:r>
            <a:r>
              <a:rPr lang="fr-BE" sz="1800" dirty="0">
                <a:solidFill>
                  <a:srgbClr val="CC6600"/>
                </a:solidFill>
                <a:cs typeface="Arial" charset="0"/>
              </a:rPr>
              <a:t> </a:t>
            </a:r>
            <a:r>
              <a:rPr lang="fr-BE" sz="1800" b="0" dirty="0" err="1">
                <a:solidFill>
                  <a:srgbClr val="336699"/>
                </a:solidFill>
                <a:cs typeface="Arial" charset="0"/>
              </a:rPr>
              <a:t>beyond</a:t>
            </a:r>
            <a:r>
              <a:rPr lang="fr-BE" sz="1800" b="0" dirty="0">
                <a:solidFill>
                  <a:srgbClr val="336699"/>
                </a:solidFill>
                <a:cs typeface="Arial" charset="0"/>
              </a:rPr>
              <a:t> </a:t>
            </a:r>
            <a:r>
              <a:rPr lang="fr-BE" sz="1800" b="0" dirty="0" err="1">
                <a:solidFill>
                  <a:srgbClr val="336699"/>
                </a:solidFill>
                <a:cs typeface="Arial" charset="0"/>
              </a:rPr>
              <a:t>development</a:t>
            </a:r>
            <a:r>
              <a:rPr lang="fr-BE" sz="1800" b="0" dirty="0">
                <a:solidFill>
                  <a:srgbClr val="336699"/>
                </a:solidFill>
                <a:cs typeface="Arial" charset="0"/>
              </a:rPr>
              <a:t> </a:t>
            </a:r>
            <a:r>
              <a:rPr lang="fr-BE" sz="1800" b="0" dirty="0" err="1">
                <a:solidFill>
                  <a:srgbClr val="336699"/>
                </a:solidFill>
                <a:cs typeface="Arial" charset="0"/>
              </a:rPr>
              <a:t>aid</a:t>
            </a:r>
            <a:r>
              <a:rPr lang="fr-BE" sz="1800" b="0" dirty="0">
                <a:solidFill>
                  <a:srgbClr val="336699"/>
                </a:solidFill>
                <a:cs typeface="Arial" charset="0"/>
              </a:rPr>
              <a:t>  </a:t>
            </a:r>
          </a:p>
          <a:p>
            <a:pPr marL="457200" indent="-457200">
              <a:spcAft>
                <a:spcPts val="1200"/>
              </a:spcAft>
              <a:buClr>
                <a:srgbClr val="0F5494"/>
              </a:buClr>
              <a:buFont typeface="Verdana" pitchFamily="34" charset="0"/>
              <a:buChar char="•"/>
              <a:defRPr/>
            </a:pPr>
            <a:r>
              <a:rPr lang="fr-BE" sz="1800" b="0" dirty="0" err="1">
                <a:solidFill>
                  <a:srgbClr val="336699"/>
                </a:solidFill>
                <a:cs typeface="Arial" charset="0"/>
              </a:rPr>
              <a:t>Aid</a:t>
            </a:r>
            <a:r>
              <a:rPr lang="fr-BE" sz="1800" b="0" dirty="0">
                <a:solidFill>
                  <a:srgbClr val="336699"/>
                </a:solidFill>
                <a:cs typeface="Arial" charset="0"/>
              </a:rPr>
              <a:t> </a:t>
            </a:r>
            <a:r>
              <a:rPr lang="fr-BE" sz="1800" b="0" dirty="0" err="1">
                <a:solidFill>
                  <a:srgbClr val="336699"/>
                </a:solidFill>
                <a:cs typeface="Arial" charset="0"/>
              </a:rPr>
              <a:t>delivery</a:t>
            </a:r>
            <a:r>
              <a:rPr lang="fr-BE" sz="1800" b="0" dirty="0">
                <a:solidFill>
                  <a:srgbClr val="336699"/>
                </a:solidFill>
                <a:cs typeface="Arial" charset="0"/>
              </a:rPr>
              <a:t> </a:t>
            </a:r>
            <a:r>
              <a:rPr lang="fr-BE" sz="1800" b="0" dirty="0" err="1">
                <a:solidFill>
                  <a:srgbClr val="336699"/>
                </a:solidFill>
                <a:cs typeface="Arial" charset="0"/>
              </a:rPr>
              <a:t>through</a:t>
            </a:r>
            <a:r>
              <a:rPr lang="fr-BE" sz="1800" b="0" dirty="0">
                <a:solidFill>
                  <a:srgbClr val="336699"/>
                </a:solidFill>
                <a:cs typeface="Arial" charset="0"/>
              </a:rPr>
              <a:t> </a:t>
            </a:r>
            <a:r>
              <a:rPr lang="fr-BE" sz="1800" dirty="0" err="1">
                <a:solidFill>
                  <a:srgbClr val="CC6600"/>
                </a:solidFill>
                <a:cs typeface="Arial" charset="0"/>
              </a:rPr>
              <a:t>different</a:t>
            </a:r>
            <a:r>
              <a:rPr lang="fr-BE" sz="1800" dirty="0">
                <a:solidFill>
                  <a:srgbClr val="CC6600"/>
                </a:solidFill>
                <a:cs typeface="Arial" charset="0"/>
              </a:rPr>
              <a:t> </a:t>
            </a:r>
            <a:r>
              <a:rPr lang="fr-BE" sz="1800" dirty="0" err="1">
                <a:solidFill>
                  <a:srgbClr val="CC6600"/>
                </a:solidFill>
                <a:cs typeface="Arial" charset="0"/>
              </a:rPr>
              <a:t>channels</a:t>
            </a:r>
            <a:r>
              <a:rPr lang="fr-BE" sz="1800" dirty="0">
                <a:solidFill>
                  <a:srgbClr val="CC6600"/>
                </a:solidFill>
                <a:cs typeface="Arial" charset="0"/>
              </a:rPr>
              <a:t> </a:t>
            </a:r>
            <a:r>
              <a:rPr lang="fr-BE" sz="1800" b="0" dirty="0">
                <a:solidFill>
                  <a:srgbClr val="336699"/>
                </a:solidFill>
                <a:cs typeface="Arial" charset="0"/>
              </a:rPr>
              <a:t>(</a:t>
            </a:r>
            <a:r>
              <a:rPr lang="fr-BE" sz="1800" b="0" dirty="0" err="1">
                <a:solidFill>
                  <a:srgbClr val="336699"/>
                </a:solidFill>
                <a:cs typeface="Arial" charset="0"/>
              </a:rPr>
              <a:t>blending</a:t>
            </a:r>
            <a:r>
              <a:rPr lang="fr-BE" sz="1800" b="0" dirty="0">
                <a:solidFill>
                  <a:srgbClr val="336699"/>
                </a:solidFill>
                <a:cs typeface="Arial" charset="0"/>
              </a:rPr>
              <a:t>/trust </a:t>
            </a:r>
            <a:r>
              <a:rPr lang="fr-BE" sz="1800" b="0" dirty="0" err="1">
                <a:solidFill>
                  <a:srgbClr val="336699"/>
                </a:solidFill>
                <a:cs typeface="Arial" charset="0"/>
              </a:rPr>
              <a:t>fund</a:t>
            </a:r>
            <a:r>
              <a:rPr lang="fr-BE" sz="1800" b="0" dirty="0">
                <a:solidFill>
                  <a:srgbClr val="336699"/>
                </a:solidFill>
                <a:cs typeface="Arial" charset="0"/>
              </a:rPr>
              <a:t>)</a:t>
            </a:r>
          </a:p>
          <a:p>
            <a:pPr marL="457200" indent="-457200">
              <a:spcAft>
                <a:spcPts val="1200"/>
              </a:spcAft>
              <a:buClr>
                <a:srgbClr val="0F5494"/>
              </a:buClr>
              <a:buFont typeface="Verdana" pitchFamily="34" charset="0"/>
              <a:buChar char="•"/>
              <a:defRPr/>
            </a:pPr>
            <a:r>
              <a:rPr lang="fr-BE" sz="1800" b="0" dirty="0">
                <a:solidFill>
                  <a:srgbClr val="336699"/>
                </a:solidFill>
                <a:cs typeface="Arial" charset="0"/>
              </a:rPr>
              <a:t>A </a:t>
            </a:r>
            <a:r>
              <a:rPr lang="fr-BE" sz="1800" b="0" dirty="0" err="1">
                <a:solidFill>
                  <a:srgbClr val="336699"/>
                </a:solidFill>
                <a:cs typeface="Arial" charset="0"/>
              </a:rPr>
              <a:t>stronger</a:t>
            </a:r>
            <a:r>
              <a:rPr lang="fr-BE" sz="1800" b="0" dirty="0">
                <a:solidFill>
                  <a:srgbClr val="CC6600"/>
                </a:solidFill>
                <a:cs typeface="Arial" charset="0"/>
              </a:rPr>
              <a:t> </a:t>
            </a:r>
            <a:r>
              <a:rPr lang="fr-BE" sz="1800" dirty="0" err="1">
                <a:solidFill>
                  <a:srgbClr val="CC6600"/>
                </a:solidFill>
                <a:cs typeface="Arial" charset="0"/>
              </a:rPr>
              <a:t>result</a:t>
            </a:r>
            <a:r>
              <a:rPr lang="fr-BE" sz="1800" dirty="0">
                <a:solidFill>
                  <a:srgbClr val="CC6600"/>
                </a:solidFill>
                <a:cs typeface="Arial" charset="0"/>
              </a:rPr>
              <a:t> orientation </a:t>
            </a:r>
          </a:p>
          <a:p>
            <a:pPr marL="457200" indent="-457200">
              <a:spcAft>
                <a:spcPts val="1200"/>
              </a:spcAft>
              <a:buClr>
                <a:srgbClr val="0F5494"/>
              </a:buClr>
              <a:buFont typeface="Verdana" pitchFamily="34" charset="0"/>
              <a:buChar char="•"/>
              <a:defRPr/>
            </a:pPr>
            <a:r>
              <a:rPr lang="fr-BE" sz="1800" b="0" dirty="0">
                <a:solidFill>
                  <a:srgbClr val="336699"/>
                </a:solidFill>
                <a:cs typeface="Arial" charset="0"/>
              </a:rPr>
              <a:t>Hot spot</a:t>
            </a:r>
            <a:r>
              <a:rPr lang="fr-BE" sz="1800" dirty="0">
                <a:solidFill>
                  <a:srgbClr val="CC6600"/>
                </a:solidFill>
                <a:cs typeface="Arial" charset="0"/>
              </a:rPr>
              <a:t> </a:t>
            </a:r>
            <a:r>
              <a:rPr lang="fr-BE" sz="1800" dirty="0" err="1">
                <a:solidFill>
                  <a:srgbClr val="CC6600"/>
                </a:solidFill>
                <a:cs typeface="Arial" charset="0"/>
              </a:rPr>
              <a:t>Neighbourhood</a:t>
            </a:r>
            <a:r>
              <a:rPr lang="fr-BE" sz="1800" dirty="0">
                <a:solidFill>
                  <a:srgbClr val="CC6600"/>
                </a:solidFill>
                <a:cs typeface="Arial" charset="0"/>
              </a:rPr>
              <a:t> Policy</a:t>
            </a:r>
          </a:p>
          <a:p>
            <a:pPr marL="457200" indent="-457200">
              <a:spcAft>
                <a:spcPts val="1200"/>
              </a:spcAft>
              <a:buClr>
                <a:srgbClr val="0F5494"/>
              </a:buClr>
              <a:buFont typeface="Verdana" pitchFamily="34" charset="0"/>
              <a:buChar char="•"/>
              <a:defRPr/>
            </a:pPr>
            <a:r>
              <a:rPr lang="fr-BE" sz="1800" b="0" dirty="0">
                <a:solidFill>
                  <a:srgbClr val="336699"/>
                </a:solidFill>
                <a:cs typeface="Arial" charset="0"/>
              </a:rPr>
              <a:t>A </a:t>
            </a:r>
            <a:r>
              <a:rPr lang="fr-BE" sz="1800" dirty="0" err="1">
                <a:solidFill>
                  <a:srgbClr val="CC6600"/>
                </a:solidFill>
                <a:cs typeface="Arial" charset="0"/>
              </a:rPr>
              <a:t>Comprehensive</a:t>
            </a:r>
            <a:r>
              <a:rPr lang="fr-BE" sz="1800" dirty="0">
                <a:solidFill>
                  <a:srgbClr val="CC6600"/>
                </a:solidFill>
                <a:cs typeface="Arial" charset="0"/>
              </a:rPr>
              <a:t> </a:t>
            </a:r>
            <a:r>
              <a:rPr lang="fr-BE" sz="1800" dirty="0" err="1">
                <a:solidFill>
                  <a:srgbClr val="CC6600"/>
                </a:solidFill>
                <a:cs typeface="Arial" charset="0"/>
              </a:rPr>
              <a:t>approach</a:t>
            </a:r>
            <a:r>
              <a:rPr lang="fr-BE" sz="1800" b="0" dirty="0">
                <a:solidFill>
                  <a:srgbClr val="336699"/>
                </a:solidFill>
                <a:cs typeface="Arial" charset="0"/>
              </a:rPr>
              <a:t> to </a:t>
            </a:r>
            <a:r>
              <a:rPr lang="fr-BE" sz="1800" b="0" dirty="0" err="1">
                <a:solidFill>
                  <a:srgbClr val="336699"/>
                </a:solidFill>
                <a:cs typeface="Arial" charset="0"/>
              </a:rPr>
              <a:t>external</a:t>
            </a:r>
            <a:r>
              <a:rPr lang="fr-BE" sz="1800" b="0" dirty="0">
                <a:solidFill>
                  <a:srgbClr val="336699"/>
                </a:solidFill>
                <a:cs typeface="Arial" charset="0"/>
              </a:rPr>
              <a:t> </a:t>
            </a:r>
            <a:r>
              <a:rPr lang="fr-BE" sz="1800" b="0" dirty="0" err="1">
                <a:solidFill>
                  <a:srgbClr val="336699"/>
                </a:solidFill>
                <a:cs typeface="Arial" charset="0"/>
              </a:rPr>
              <a:t>conflict</a:t>
            </a:r>
            <a:r>
              <a:rPr lang="fr-BE" sz="1800" b="0" dirty="0">
                <a:solidFill>
                  <a:srgbClr val="336699"/>
                </a:solidFill>
                <a:cs typeface="Arial" charset="0"/>
              </a:rPr>
              <a:t> and crises</a:t>
            </a:r>
          </a:p>
          <a:p>
            <a:pPr marL="457200" indent="-457200">
              <a:spcAft>
                <a:spcPts val="1200"/>
              </a:spcAft>
              <a:buClr>
                <a:srgbClr val="0F5494"/>
              </a:buClr>
              <a:buFont typeface="Verdana" pitchFamily="34" charset="0"/>
              <a:buChar char="•"/>
              <a:defRPr/>
            </a:pPr>
            <a:r>
              <a:rPr lang="fr-BE" sz="1800" b="0" dirty="0">
                <a:solidFill>
                  <a:srgbClr val="336699"/>
                </a:solidFill>
                <a:cs typeface="Arial" charset="0"/>
              </a:rPr>
              <a:t>The future of the </a:t>
            </a:r>
            <a:r>
              <a:rPr lang="fr-BE" sz="1800" dirty="0">
                <a:solidFill>
                  <a:srgbClr val="CC6600"/>
                </a:solidFill>
                <a:cs typeface="Arial" charset="0"/>
              </a:rPr>
              <a:t>ACP-EU Relationship post 2020</a:t>
            </a:r>
          </a:p>
          <a:p>
            <a:pPr marL="457200" indent="-457200">
              <a:lnSpc>
                <a:spcPct val="150000"/>
              </a:lnSpc>
              <a:buClr>
                <a:srgbClr val="0F5494"/>
              </a:buClr>
              <a:buFont typeface="Verdana" pitchFamily="34" charset="0"/>
              <a:buChar char="•"/>
              <a:defRPr/>
            </a:pPr>
            <a:endParaRPr lang="en-GB" sz="1800" dirty="0">
              <a:solidFill>
                <a:srgbClr val="CC6600"/>
              </a:solidFill>
              <a:cs typeface="Arial" charset="0"/>
            </a:endParaRPr>
          </a:p>
        </p:txBody>
      </p:sp>
    </p:spTree>
    <p:extLst>
      <p:ext uri="{BB962C8B-B14F-4D97-AF65-F5344CB8AC3E}">
        <p14:creationId xmlns:p14="http://schemas.microsoft.com/office/powerpoint/2010/main" val="3173035279"/>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ChangeArrowheads="1"/>
          </p:cNvSpPr>
          <p:nvPr>
            <p:ph type="title"/>
          </p:nvPr>
        </p:nvSpPr>
        <p:spPr>
          <a:xfrm>
            <a:off x="0" y="1052513"/>
            <a:ext cx="8891588" cy="936625"/>
          </a:xfrm>
        </p:spPr>
        <p:txBody>
          <a:bodyPr/>
          <a:lstStyle/>
          <a:p>
            <a:r>
              <a:rPr lang="fr-BE" altLang="en-US" sz="2400" smtClean="0"/>
              <a:t>   Useful Links</a:t>
            </a:r>
            <a:endParaRPr lang="en-GB" altLang="en-US" sz="2400" smtClean="0"/>
          </a:p>
        </p:txBody>
      </p:sp>
      <p:sp>
        <p:nvSpPr>
          <p:cNvPr id="63492" name="Rectangle 3"/>
          <p:cNvSpPr>
            <a:spLocks noGrp="1" noChangeArrowheads="1"/>
          </p:cNvSpPr>
          <p:nvPr>
            <p:ph type="body" idx="1"/>
          </p:nvPr>
        </p:nvSpPr>
        <p:spPr>
          <a:xfrm>
            <a:off x="0" y="1700213"/>
            <a:ext cx="9144000" cy="4608512"/>
          </a:xfrm>
        </p:spPr>
        <p:txBody>
          <a:bodyPr/>
          <a:lstStyle/>
          <a:p>
            <a:pPr marL="0" indent="0">
              <a:lnSpc>
                <a:spcPct val="80000"/>
              </a:lnSpc>
              <a:spcBef>
                <a:spcPct val="10000"/>
              </a:spcBef>
              <a:buNone/>
            </a:pPr>
            <a:endParaRPr lang="en-GB" altLang="en-US" sz="1600" i="0" dirty="0" smtClean="0"/>
          </a:p>
          <a:p>
            <a:pPr>
              <a:lnSpc>
                <a:spcPct val="80000"/>
              </a:lnSpc>
              <a:spcBef>
                <a:spcPct val="10000"/>
              </a:spcBef>
            </a:pPr>
            <a:r>
              <a:rPr lang="en-GB" altLang="en-US" sz="1600" i="0" dirty="0" smtClean="0">
                <a:hlinkClick r:id="rId3"/>
              </a:rPr>
              <a:t>http://ec.europa.eu/europeaid</a:t>
            </a:r>
            <a:r>
              <a:rPr lang="en-GB" altLang="en-US" sz="1600" i="0" dirty="0" smtClean="0"/>
              <a:t>		EuropeAid</a:t>
            </a:r>
          </a:p>
          <a:p>
            <a:pPr>
              <a:lnSpc>
                <a:spcPct val="80000"/>
              </a:lnSpc>
              <a:spcBef>
                <a:spcPct val="10000"/>
              </a:spcBef>
            </a:pPr>
            <a:endParaRPr lang="fr-BE" altLang="en-US" sz="1600" i="0" dirty="0" smtClean="0"/>
          </a:p>
          <a:p>
            <a:pPr>
              <a:lnSpc>
                <a:spcPct val="80000"/>
              </a:lnSpc>
              <a:spcBef>
                <a:spcPct val="10000"/>
              </a:spcBef>
            </a:pPr>
            <a:r>
              <a:rPr lang="en-GB" altLang="en-US" sz="1600" i="0" u="sng" dirty="0" smtClean="0">
                <a:solidFill>
                  <a:srgbClr val="009999"/>
                </a:solidFill>
              </a:rPr>
              <a:t>http://www.eeas.europa.eu</a:t>
            </a:r>
            <a:r>
              <a:rPr lang="en-GB" altLang="en-US" sz="1600" i="0" dirty="0" smtClean="0">
                <a:solidFill>
                  <a:srgbClr val="009999"/>
                </a:solidFill>
              </a:rPr>
              <a:t>		</a:t>
            </a:r>
            <a:r>
              <a:rPr lang="en-GB" altLang="en-US" sz="1600" i="0" dirty="0" smtClean="0">
                <a:solidFill>
                  <a:srgbClr val="336699"/>
                </a:solidFill>
              </a:rPr>
              <a:t>EEAS	</a:t>
            </a:r>
          </a:p>
          <a:p>
            <a:pPr>
              <a:lnSpc>
                <a:spcPct val="80000"/>
              </a:lnSpc>
              <a:spcBef>
                <a:spcPct val="10000"/>
              </a:spcBef>
            </a:pPr>
            <a:endParaRPr lang="en-GB" altLang="en-US" sz="1600" i="0" dirty="0" smtClean="0">
              <a:solidFill>
                <a:srgbClr val="336699"/>
              </a:solidFill>
            </a:endParaRPr>
          </a:p>
          <a:p>
            <a:pPr>
              <a:lnSpc>
                <a:spcPct val="80000"/>
              </a:lnSpc>
              <a:spcBef>
                <a:spcPct val="10000"/>
              </a:spcBef>
            </a:pPr>
            <a:r>
              <a:rPr lang="en-GB" altLang="en-US" sz="1600" i="0" dirty="0" smtClean="0">
                <a:hlinkClick r:id="rId4"/>
              </a:rPr>
              <a:t>http://www.dev-practitioners.eu</a:t>
            </a:r>
            <a:r>
              <a:rPr lang="en-GB" altLang="en-US" sz="1600" i="0" dirty="0" smtClean="0"/>
              <a:t>	(Public Network)</a:t>
            </a:r>
          </a:p>
          <a:p>
            <a:pPr>
              <a:lnSpc>
                <a:spcPct val="80000"/>
              </a:lnSpc>
              <a:spcBef>
                <a:spcPct val="10000"/>
              </a:spcBef>
            </a:pPr>
            <a:endParaRPr lang="fr-BE" altLang="en-US" sz="1600" i="0" dirty="0" smtClean="0">
              <a:solidFill>
                <a:srgbClr val="009999"/>
              </a:solidFill>
            </a:endParaRPr>
          </a:p>
          <a:p>
            <a:pPr>
              <a:lnSpc>
                <a:spcPct val="80000"/>
              </a:lnSpc>
              <a:spcBef>
                <a:spcPct val="10000"/>
              </a:spcBef>
            </a:pPr>
            <a:r>
              <a:rPr lang="en-GB" altLang="en-US" sz="1600" i="0" dirty="0" smtClean="0">
                <a:hlinkClick r:id="rId5"/>
              </a:rPr>
              <a:t>http://www.concordeurope.org</a:t>
            </a:r>
            <a:r>
              <a:rPr lang="en-GB" altLang="en-US" sz="1600" i="0" dirty="0" smtClean="0"/>
              <a:t> 		(Confederation NGOs)</a:t>
            </a:r>
          </a:p>
          <a:p>
            <a:pPr>
              <a:lnSpc>
                <a:spcPct val="80000"/>
              </a:lnSpc>
              <a:spcBef>
                <a:spcPct val="10000"/>
              </a:spcBef>
            </a:pPr>
            <a:endParaRPr lang="fr-BE" altLang="en-US" sz="1600" i="0" dirty="0" smtClean="0"/>
          </a:p>
          <a:p>
            <a:pPr>
              <a:lnSpc>
                <a:spcPct val="80000"/>
              </a:lnSpc>
              <a:spcBef>
                <a:spcPct val="10000"/>
              </a:spcBef>
            </a:pPr>
            <a:r>
              <a:rPr lang="en-GB" altLang="en-US" sz="1600" i="0" dirty="0" smtClean="0">
                <a:hlinkClick r:id="rId6"/>
              </a:rPr>
              <a:t>http://www.odi.org.uk</a:t>
            </a:r>
            <a:r>
              <a:rPr lang="en-GB" altLang="en-US" sz="1600" i="0" dirty="0" smtClean="0"/>
              <a:t>			(Think Tanks)</a:t>
            </a:r>
          </a:p>
          <a:p>
            <a:pPr>
              <a:lnSpc>
                <a:spcPct val="80000"/>
              </a:lnSpc>
              <a:spcBef>
                <a:spcPct val="10000"/>
              </a:spcBef>
            </a:pPr>
            <a:r>
              <a:rPr lang="en-GB" altLang="en-US" sz="1600" i="0" u="sng" dirty="0" smtClean="0">
                <a:solidFill>
                  <a:srgbClr val="0099CC"/>
                </a:solidFill>
              </a:rPr>
              <a:t>http://</a:t>
            </a:r>
            <a:r>
              <a:rPr lang="en-GB" altLang="en-US" sz="1600" i="0" u="sng" dirty="0" smtClean="0">
                <a:solidFill>
                  <a:srgbClr val="0099CC"/>
                </a:solidFill>
                <a:hlinkClick r:id="rId7"/>
              </a:rPr>
              <a:t>die-gdi.de</a:t>
            </a:r>
            <a:r>
              <a:rPr lang="en-GB" altLang="en-US" sz="1600" u="sng" dirty="0" smtClean="0">
                <a:solidFill>
                  <a:srgbClr val="0099CC"/>
                </a:solidFill>
              </a:rPr>
              <a:t> </a:t>
            </a:r>
          </a:p>
          <a:p>
            <a:pPr>
              <a:lnSpc>
                <a:spcPct val="80000"/>
              </a:lnSpc>
              <a:spcBef>
                <a:spcPct val="10000"/>
              </a:spcBef>
            </a:pPr>
            <a:endParaRPr lang="fr-BE" altLang="en-US" sz="1600" i="0" u="sng" dirty="0" smtClean="0">
              <a:solidFill>
                <a:srgbClr val="0099CC"/>
              </a:solidFill>
            </a:endParaRPr>
          </a:p>
          <a:p>
            <a:pPr>
              <a:lnSpc>
                <a:spcPct val="80000"/>
              </a:lnSpc>
              <a:spcBef>
                <a:spcPct val="10000"/>
              </a:spcBef>
            </a:pPr>
            <a:r>
              <a:rPr lang="en-GB" altLang="en-US" sz="1600" i="0" dirty="0" smtClean="0">
                <a:hlinkClick r:id="rId8"/>
              </a:rPr>
              <a:t>http://www.ideas4development.org</a:t>
            </a:r>
            <a:r>
              <a:rPr lang="en-GB" altLang="en-US" sz="1600" i="0" dirty="0" smtClean="0"/>
              <a:t> 	(Blog)</a:t>
            </a:r>
          </a:p>
          <a:p>
            <a:pPr>
              <a:lnSpc>
                <a:spcPct val="80000"/>
              </a:lnSpc>
              <a:spcBef>
                <a:spcPct val="10000"/>
              </a:spcBef>
            </a:pPr>
            <a:endParaRPr lang="en-GB" altLang="en-US" sz="1600" i="0" dirty="0"/>
          </a:p>
          <a:p>
            <a:pPr marL="0" indent="0">
              <a:lnSpc>
                <a:spcPct val="80000"/>
              </a:lnSpc>
              <a:buNone/>
            </a:pPr>
            <a:r>
              <a:rPr lang="en-GB" sz="1600" i="0" dirty="0">
                <a:hlinkClick r:id="rId9"/>
              </a:rPr>
              <a:t> </a:t>
            </a:r>
            <a:r>
              <a:rPr lang="en-GB" sz="1600" i="0" dirty="0" smtClean="0">
                <a:hlinkClick r:id="rId9"/>
              </a:rPr>
              <a:t>    </a:t>
            </a:r>
            <a:r>
              <a:rPr lang="en-GB" sz="1800" i="0" dirty="0" smtClean="0">
                <a:hlinkClick r:id="rId9"/>
              </a:rPr>
              <a:t>https</a:t>
            </a:r>
            <a:r>
              <a:rPr lang="en-GB" sz="1800" i="0" dirty="0">
                <a:hlinkClick r:id="rId9"/>
              </a:rPr>
              <a:t>://europa.eu/eyd2015</a:t>
            </a:r>
            <a:r>
              <a:rPr lang="en-GB" altLang="en-US" sz="1800" i="0" dirty="0" smtClean="0"/>
              <a:t>         	(EYD)</a:t>
            </a:r>
          </a:p>
        </p:txBody>
      </p:sp>
      <p:pic>
        <p:nvPicPr>
          <p:cNvPr id="63493" name="Picture 4" descr="ODI"/>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8313" y="5516563"/>
            <a:ext cx="1185862" cy="118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4" name="Picture 5" descr="DevPractitioners"/>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616575" y="1275485"/>
            <a:ext cx="3527425"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5" name="Picture 6" descr="CONCORD"/>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84438" y="5661025"/>
            <a:ext cx="223202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6" name="Picture 7" descr="eurodad"/>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651500" y="5729288"/>
            <a:ext cx="1117600" cy="112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7" name="Picture 8" descr="Blog - Ideas 4 Dev"/>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667625" y="5516563"/>
            <a:ext cx="1333500"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815104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2"/>
          <p:cNvSpPr>
            <a:spLocks noGrp="1" noChangeArrowheads="1"/>
          </p:cNvSpPr>
          <p:nvPr>
            <p:ph type="body" idx="1"/>
          </p:nvPr>
        </p:nvSpPr>
        <p:spPr>
          <a:xfrm>
            <a:off x="0" y="1817688"/>
            <a:ext cx="6732588" cy="4706937"/>
          </a:xfrm>
        </p:spPr>
        <p:txBody>
          <a:bodyPr/>
          <a:lstStyle/>
          <a:p>
            <a:pPr>
              <a:defRPr/>
            </a:pPr>
            <a:r>
              <a:rPr lang="fr-BE" altLang="en-US" sz="2000" b="1" i="0" dirty="0" err="1" smtClean="0">
                <a:solidFill>
                  <a:srgbClr val="CC6600"/>
                </a:solidFill>
              </a:rPr>
              <a:t>Annual</a:t>
            </a:r>
            <a:r>
              <a:rPr lang="fr-BE" altLang="en-US" sz="2000" b="1" i="0" dirty="0" smtClean="0">
                <a:solidFill>
                  <a:srgbClr val="CC6600"/>
                </a:solidFill>
              </a:rPr>
              <a:t> Report 2014</a:t>
            </a:r>
          </a:p>
          <a:p>
            <a:pPr>
              <a:defRPr/>
            </a:pPr>
            <a:r>
              <a:rPr lang="fr-BE" altLang="en-US" sz="1800" i="0" dirty="0">
                <a:solidFill>
                  <a:srgbClr val="CC6600"/>
                </a:solidFill>
                <a:hlinkClick r:id="rId3"/>
              </a:rPr>
              <a:t>http://</a:t>
            </a:r>
            <a:r>
              <a:rPr lang="fr-BE" altLang="en-US" sz="1800" i="0" dirty="0" smtClean="0">
                <a:solidFill>
                  <a:srgbClr val="CC6600"/>
                </a:solidFill>
                <a:hlinkClick r:id="rId3"/>
              </a:rPr>
              <a:t>ec.europa.eu/europeaid/multimedia/publications/publications/annual-reports/2014_en.htm_en</a:t>
            </a:r>
            <a:endParaRPr lang="fr-BE" altLang="en-US" sz="1800" i="0" dirty="0" smtClean="0">
              <a:solidFill>
                <a:srgbClr val="CC6600"/>
              </a:solidFill>
            </a:endParaRPr>
          </a:p>
          <a:p>
            <a:pPr>
              <a:defRPr/>
            </a:pPr>
            <a:endParaRPr lang="fr-BE" altLang="en-US" sz="800" b="1" i="0" dirty="0" smtClean="0">
              <a:solidFill>
                <a:srgbClr val="CC6600"/>
              </a:solidFill>
            </a:endParaRPr>
          </a:p>
          <a:p>
            <a:pPr>
              <a:defRPr/>
            </a:pPr>
            <a:r>
              <a:rPr lang="fr-BE" altLang="en-US" sz="2000" b="1" i="0" dirty="0" err="1" smtClean="0">
                <a:solidFill>
                  <a:srgbClr val="CC6600"/>
                </a:solidFill>
              </a:rPr>
              <a:t>MDGs</a:t>
            </a:r>
            <a:endParaRPr lang="fr-BE" altLang="en-US" sz="2000" b="1" i="0" dirty="0" smtClean="0">
              <a:solidFill>
                <a:srgbClr val="CC6600"/>
              </a:solidFill>
            </a:endParaRPr>
          </a:p>
          <a:p>
            <a:pPr>
              <a:defRPr/>
            </a:pPr>
            <a:r>
              <a:rPr lang="en-GB" altLang="en-US" sz="1800" i="0" dirty="0" smtClean="0">
                <a:hlinkClick r:id="rId4"/>
              </a:rPr>
              <a:t>http://ec.europa.eu/europeaid/what/millenium-development-goals/index_en.htm</a:t>
            </a:r>
            <a:r>
              <a:rPr lang="en-GB" altLang="en-US" i="0" dirty="0" smtClean="0"/>
              <a:t> </a:t>
            </a:r>
          </a:p>
          <a:p>
            <a:pPr>
              <a:defRPr/>
            </a:pPr>
            <a:endParaRPr lang="fr-BE" altLang="en-US" sz="800" i="0" dirty="0" smtClean="0"/>
          </a:p>
          <a:p>
            <a:pPr>
              <a:defRPr/>
            </a:pPr>
            <a:r>
              <a:rPr lang="fr-BE" altLang="en-US" sz="2000" b="1" i="0" dirty="0" smtClean="0">
                <a:solidFill>
                  <a:srgbClr val="CC6600"/>
                </a:solidFill>
              </a:rPr>
              <a:t>Agenda for Change </a:t>
            </a:r>
            <a:r>
              <a:rPr lang="en-GB" altLang="en-US" sz="1800" i="0" dirty="0" smtClean="0">
                <a:hlinkClick r:id="rId5"/>
              </a:rPr>
              <a:t>http://ec.europa.eu/europeaid/news/agenda_for_change_en.htm</a:t>
            </a:r>
            <a:r>
              <a:rPr lang="en-GB" altLang="en-US" i="0" dirty="0" smtClean="0"/>
              <a:t> </a:t>
            </a:r>
          </a:p>
          <a:p>
            <a:pPr>
              <a:defRPr/>
            </a:pPr>
            <a:endParaRPr lang="en-GB" altLang="en-US" sz="800" i="0" dirty="0" smtClean="0"/>
          </a:p>
          <a:p>
            <a:pPr>
              <a:defRPr/>
            </a:pPr>
            <a:r>
              <a:rPr lang="fr-BE" altLang="en-US" sz="2000" b="1" i="0" dirty="0" err="1" smtClean="0">
                <a:solidFill>
                  <a:srgbClr val="CC6600"/>
                </a:solidFill>
                <a:latin typeface="+mj-lt"/>
              </a:rPr>
              <a:t>Decision</a:t>
            </a:r>
            <a:r>
              <a:rPr lang="fr-BE" altLang="en-US" sz="2000" b="1" i="0" dirty="0" smtClean="0">
                <a:solidFill>
                  <a:srgbClr val="CC6600"/>
                </a:solidFill>
                <a:latin typeface="+mj-lt"/>
              </a:rPr>
              <a:t> EYD 2015</a:t>
            </a:r>
          </a:p>
          <a:p>
            <a:pPr>
              <a:defRPr/>
            </a:pPr>
            <a:r>
              <a:rPr lang="fr-BE" altLang="en-US" sz="1800" i="0" dirty="0" smtClean="0">
                <a:latin typeface="+mj-lt"/>
                <a:hlinkClick r:id="rId6"/>
              </a:rPr>
              <a:t>http://ec.europa.eu/europeaid/news/documents/eyd2015-swd_en.pdf</a:t>
            </a:r>
            <a:endParaRPr lang="fr-BE" altLang="en-US" sz="1800" i="0" dirty="0" smtClean="0">
              <a:latin typeface="+mj-lt"/>
            </a:endParaRPr>
          </a:p>
          <a:p>
            <a:pPr>
              <a:defRPr/>
            </a:pPr>
            <a:endParaRPr lang="fr-BE" altLang="en-US" sz="1800" i="0" dirty="0" smtClean="0">
              <a:latin typeface="+mj-lt"/>
            </a:endParaRPr>
          </a:p>
          <a:p>
            <a:pPr>
              <a:defRPr/>
            </a:pPr>
            <a:endParaRPr lang="fr-BE" altLang="en-US" sz="1800" b="1" i="0" dirty="0" smtClean="0">
              <a:latin typeface="+mj-lt"/>
            </a:endParaRPr>
          </a:p>
          <a:p>
            <a:pPr>
              <a:defRPr/>
            </a:pPr>
            <a:endParaRPr lang="fr-BE" altLang="en-US" i="0" dirty="0"/>
          </a:p>
        </p:txBody>
      </p:sp>
      <p:sp>
        <p:nvSpPr>
          <p:cNvPr id="64516" name="Rectangle 3"/>
          <p:cNvSpPr>
            <a:spLocks noChangeArrowheads="1"/>
          </p:cNvSpPr>
          <p:nvPr/>
        </p:nvSpPr>
        <p:spPr bwMode="auto">
          <a:xfrm>
            <a:off x="0" y="981075"/>
            <a:ext cx="8891588"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358775"/>
            <a:r>
              <a:rPr lang="fr-BE" altLang="en-US" sz="2400">
                <a:solidFill>
                  <a:srgbClr val="0F5494"/>
                </a:solidFill>
                <a:cs typeface="Arial" charset="0"/>
              </a:rPr>
              <a:t>EuropeAid Basic Literature</a:t>
            </a:r>
            <a:endParaRPr lang="en-GB" altLang="en-US" sz="2400">
              <a:solidFill>
                <a:srgbClr val="0F5494"/>
              </a:solidFill>
              <a:cs typeface="Arial" charset="0"/>
            </a:endParaRPr>
          </a:p>
        </p:txBody>
      </p:sp>
      <p:pic>
        <p:nvPicPr>
          <p:cNvPr id="64517" name="Picture 6" descr="europe-world"/>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77050" y="5084763"/>
            <a:ext cx="2065338"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8" name="Picture 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281863" y="981075"/>
            <a:ext cx="1466850" cy="201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9" name="Picture 2"/>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281863" y="2903538"/>
            <a:ext cx="146685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851236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txBox="1">
            <a:spLocks noGrp="1"/>
          </p:cNvSpPr>
          <p:nvPr/>
        </p:nvSpPr>
        <p:spPr bwMode="auto">
          <a:xfrm>
            <a:off x="6553200" y="6245225"/>
            <a:ext cx="2133600" cy="476250"/>
          </a:xfrm>
          <a:prstGeom prst="rect">
            <a:avLst/>
          </a:prstGeom>
          <a:noFill/>
          <a:ln>
            <a:miter lim="800000"/>
            <a:headEnd/>
            <a:tailEnd/>
          </a:ln>
        </p:spPr>
        <p:txBody>
          <a:bodyPr/>
          <a:lstStyle/>
          <a:p>
            <a:pPr algn="r">
              <a:defRPr/>
            </a:pPr>
            <a:fld id="{F8CB6B3B-EBFB-4259-A9A6-44A26E28547E}" type="slidenum">
              <a:rPr lang="en-GB" sz="1000">
                <a:solidFill>
                  <a:srgbClr val="00A6C8"/>
                </a:solidFill>
                <a:latin typeface="Verdana"/>
                <a:cs typeface="Arial" charset="0"/>
              </a:rPr>
              <a:pPr algn="r">
                <a:defRPr/>
              </a:pPr>
              <a:t>48</a:t>
            </a:fld>
            <a:endParaRPr lang="en-GB" sz="1000">
              <a:solidFill>
                <a:srgbClr val="00A6C8"/>
              </a:solidFill>
              <a:latin typeface="Verdana"/>
              <a:cs typeface="Arial" charset="0"/>
            </a:endParaRPr>
          </a:p>
        </p:txBody>
      </p:sp>
      <p:sp>
        <p:nvSpPr>
          <p:cNvPr id="66563" name="Rectangle 2"/>
          <p:cNvSpPr>
            <a:spLocks noGrp="1" noChangeArrowheads="1"/>
          </p:cNvSpPr>
          <p:nvPr>
            <p:ph type="title" idx="4294967295"/>
          </p:nvPr>
        </p:nvSpPr>
        <p:spPr>
          <a:xfrm>
            <a:off x="250825" y="1196975"/>
            <a:ext cx="8229600" cy="936625"/>
          </a:xfrm>
        </p:spPr>
        <p:txBody>
          <a:bodyPr/>
          <a:lstStyle/>
          <a:p>
            <a:pPr indent="0" eaLnBrk="1" hangingPunct="1"/>
            <a:r>
              <a:rPr lang="es-CO" altLang="en-US" smtClean="0"/>
              <a:t>Follow us!</a:t>
            </a:r>
          </a:p>
        </p:txBody>
      </p:sp>
      <p:pic>
        <p:nvPicPr>
          <p:cNvPr id="3891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1800" y="2267854"/>
            <a:ext cx="3323404" cy="231937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pic>
        <p:nvPicPr>
          <p:cNvPr id="3891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191828">
            <a:off x="230531" y="3190449"/>
            <a:ext cx="2594675" cy="223142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
        <p:nvSpPr>
          <p:cNvPr id="8" name="Rectangle 3"/>
          <p:cNvSpPr txBox="1">
            <a:spLocks noChangeArrowheads="1"/>
          </p:cNvSpPr>
          <p:nvPr/>
        </p:nvSpPr>
        <p:spPr bwMode="auto">
          <a:xfrm>
            <a:off x="4284663" y="1268413"/>
            <a:ext cx="4535487"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180975" indent="-180975" algn="r" eaLnBrk="1" hangingPunct="1">
              <a:buClr>
                <a:srgbClr val="FFFFFF"/>
              </a:buClr>
              <a:buFontTx/>
              <a:buNone/>
              <a:defRPr/>
            </a:pPr>
            <a:r>
              <a:rPr lang="es-CO" altLang="en-US" kern="0" dirty="0" err="1" smtClean="0"/>
              <a:t>On</a:t>
            </a:r>
            <a:r>
              <a:rPr lang="es-CO" altLang="en-US" kern="0" dirty="0" smtClean="0"/>
              <a:t> Facebook</a:t>
            </a:r>
          </a:p>
          <a:p>
            <a:pPr marL="180975" indent="-180975" algn="r" eaLnBrk="1" hangingPunct="1">
              <a:buClr>
                <a:srgbClr val="FFFFFF"/>
              </a:buClr>
              <a:buFontTx/>
              <a:buNone/>
              <a:defRPr/>
            </a:pPr>
            <a:r>
              <a:rPr lang="es-CO" altLang="en-US" kern="0" dirty="0" smtClean="0"/>
              <a:t>facebook.com/</a:t>
            </a:r>
            <a:r>
              <a:rPr lang="es-CO" altLang="en-US" kern="0" dirty="0" err="1" smtClean="0"/>
              <a:t>europeaid</a:t>
            </a:r>
            <a:endParaRPr lang="es-CO" altLang="en-US" kern="0" dirty="0" smtClean="0"/>
          </a:p>
        </p:txBody>
      </p:sp>
      <p:sp>
        <p:nvSpPr>
          <p:cNvPr id="9" name="Rectangle 3"/>
          <p:cNvSpPr txBox="1">
            <a:spLocks noChangeArrowheads="1"/>
          </p:cNvSpPr>
          <p:nvPr/>
        </p:nvSpPr>
        <p:spPr bwMode="auto">
          <a:xfrm>
            <a:off x="323850" y="5229225"/>
            <a:ext cx="4608513"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180975" indent="-180975" algn="r" eaLnBrk="1" hangingPunct="1">
              <a:buClr>
                <a:srgbClr val="FFFFFF"/>
              </a:buClr>
              <a:buFontTx/>
              <a:buNone/>
              <a:defRPr/>
            </a:pPr>
            <a:r>
              <a:rPr lang="es-CO" altLang="en-US" kern="0" dirty="0" err="1" smtClean="0"/>
              <a:t>On</a:t>
            </a:r>
            <a:r>
              <a:rPr lang="es-CO" altLang="en-US" kern="0" dirty="0" smtClean="0"/>
              <a:t> </a:t>
            </a:r>
            <a:r>
              <a:rPr lang="es-CO" altLang="en-US" kern="0" dirty="0" err="1" smtClean="0"/>
              <a:t>the</a:t>
            </a:r>
            <a:r>
              <a:rPr lang="es-CO" altLang="en-US" kern="0" dirty="0" smtClean="0"/>
              <a:t> Web </a:t>
            </a:r>
          </a:p>
          <a:p>
            <a:pPr marL="180975" indent="-180975" algn="r" eaLnBrk="1" hangingPunct="1">
              <a:buClr>
                <a:srgbClr val="FFFFFF"/>
              </a:buClr>
              <a:buFontTx/>
              <a:buNone/>
              <a:defRPr/>
            </a:pPr>
            <a:r>
              <a:rPr lang="es-CO" altLang="en-US" kern="0" dirty="0" smtClean="0"/>
              <a:t>ec.europa.eu/</a:t>
            </a:r>
            <a:r>
              <a:rPr lang="es-CO" altLang="en-US" kern="0" dirty="0" err="1" smtClean="0"/>
              <a:t>europeaid</a:t>
            </a:r>
            <a:r>
              <a:rPr lang="es-CO" altLang="en-US" kern="0" dirty="0" smtClean="0"/>
              <a:t>/</a:t>
            </a:r>
            <a:br>
              <a:rPr lang="es-CO" altLang="en-US" kern="0" dirty="0" smtClean="0"/>
            </a:br>
            <a:r>
              <a:rPr lang="es-CO" altLang="en-US" kern="0" dirty="0" smtClean="0"/>
              <a:t>index_en.htm </a:t>
            </a:r>
          </a:p>
        </p:txBody>
      </p:sp>
      <p:sp>
        <p:nvSpPr>
          <p:cNvPr id="66568" name="Rectangle 3"/>
          <p:cNvSpPr>
            <a:spLocks noGrp="1" noChangeArrowheads="1"/>
          </p:cNvSpPr>
          <p:nvPr>
            <p:ph type="body" idx="4294967295"/>
          </p:nvPr>
        </p:nvSpPr>
        <p:spPr>
          <a:xfrm rot="21185002">
            <a:off x="-211138" y="2163763"/>
            <a:ext cx="2962276" cy="865187"/>
          </a:xfrm>
        </p:spPr>
        <p:txBody>
          <a:bodyPr/>
          <a:lstStyle/>
          <a:p>
            <a:pPr marL="180975" indent="-180975" algn="ctr" eaLnBrk="1" hangingPunct="1">
              <a:buFontTx/>
              <a:buNone/>
            </a:pPr>
            <a:r>
              <a:rPr lang="es-CO" altLang="en-US" dirty="0" err="1" smtClean="0"/>
              <a:t>On</a:t>
            </a:r>
            <a:r>
              <a:rPr lang="es-CO" altLang="en-US" dirty="0" smtClean="0"/>
              <a:t> </a:t>
            </a:r>
            <a:r>
              <a:rPr lang="es-CO" altLang="en-US" dirty="0" err="1" smtClean="0"/>
              <a:t>Twitter</a:t>
            </a:r>
            <a:endParaRPr lang="es-CO" altLang="en-US" dirty="0" smtClean="0"/>
          </a:p>
          <a:p>
            <a:pPr marL="180975" indent="-180975" algn="ctr" eaLnBrk="1" hangingPunct="1">
              <a:buFontTx/>
              <a:buNone/>
            </a:pPr>
            <a:r>
              <a:rPr lang="es-CO" altLang="en-US" b="1" dirty="0" smtClean="0"/>
              <a:t>@</a:t>
            </a:r>
            <a:r>
              <a:rPr lang="es-CO" altLang="en-US" b="1" dirty="0" err="1" smtClean="0"/>
              <a:t>europeaid</a:t>
            </a:r>
            <a:endParaRPr lang="es-CO" altLang="en-US" b="1" dirty="0" smtClean="0"/>
          </a:p>
          <a:p>
            <a:pPr marL="180975" indent="-180975" algn="ctr" eaLnBrk="1" hangingPunct="1">
              <a:buFontTx/>
              <a:buNone/>
            </a:pPr>
            <a:endParaRPr lang="es-CO" altLang="en-US" sz="3600" b="1" dirty="0" smtClean="0"/>
          </a:p>
        </p:txBody>
      </p:sp>
      <p:pic>
        <p:nvPicPr>
          <p:cNvPr id="38920"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01717">
            <a:off x="5346734" y="2763619"/>
            <a:ext cx="3898810" cy="319029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4427485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8" name="Picture 6" descr="http://www.eurunion.org/eu/images/images/humanitarian-ai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2420887"/>
            <a:ext cx="6768752" cy="4104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a:xfrm>
            <a:off x="385192" y="1340768"/>
            <a:ext cx="8229600" cy="936625"/>
          </a:xfrm>
        </p:spPr>
        <p:txBody>
          <a:bodyPr/>
          <a:lstStyle/>
          <a:p>
            <a:pPr algn="ctr"/>
            <a:r>
              <a:rPr lang="fr-BE" dirty="0" err="1" smtClean="0"/>
              <a:t>Grazie</a:t>
            </a:r>
            <a:r>
              <a:rPr lang="fr-BE" dirty="0" smtClean="0"/>
              <a:t> e Buon </a:t>
            </a:r>
            <a:r>
              <a:rPr lang="fr-BE" dirty="0" err="1" smtClean="0"/>
              <a:t>Lavoro</a:t>
            </a:r>
            <a:r>
              <a:rPr lang="fr-BE" dirty="0" smtClean="0"/>
              <a:t> </a:t>
            </a:r>
            <a:br>
              <a:rPr lang="fr-BE" dirty="0" smtClean="0"/>
            </a:br>
            <a:r>
              <a:rPr lang="fr-BE" dirty="0" smtClean="0"/>
              <a:t>                                          </a:t>
            </a:r>
            <a:r>
              <a:rPr lang="fr-BE" sz="1200" dirty="0" smtClean="0"/>
              <a:t>Bruxelles 31 March 2015 </a:t>
            </a:r>
            <a:endParaRPr lang="en-GB" sz="1200" dirty="0"/>
          </a:p>
        </p:txBody>
      </p:sp>
    </p:spTree>
    <p:extLst>
      <p:ext uri="{BB962C8B-B14F-4D97-AF65-F5344CB8AC3E}">
        <p14:creationId xmlns:p14="http://schemas.microsoft.com/office/powerpoint/2010/main" val="13329859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1" name="Group 1"/>
          <p:cNvGrpSpPr>
            <a:grpSpLocks/>
          </p:cNvGrpSpPr>
          <p:nvPr/>
        </p:nvGrpSpPr>
        <p:grpSpPr bwMode="auto">
          <a:xfrm>
            <a:off x="0" y="6607175"/>
            <a:ext cx="9144000" cy="252413"/>
            <a:chOff x="1" y="6607327"/>
            <a:chExt cx="9143999" cy="252673"/>
          </a:xfrm>
        </p:grpSpPr>
        <p:sp>
          <p:nvSpPr>
            <p:cNvPr id="48140" name="Inhaltsplatzhalter 3"/>
            <p:cNvSpPr txBox="1">
              <a:spLocks/>
            </p:cNvSpPr>
            <p:nvPr/>
          </p:nvSpPr>
          <p:spPr bwMode="auto">
            <a:xfrm>
              <a:off x="1" y="6607327"/>
              <a:ext cx="3007619" cy="252673"/>
            </a:xfrm>
            <a:prstGeom prst="rect">
              <a:avLst/>
            </a:prstGeom>
            <a:solidFill>
              <a:srgbClr val="D719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sp>
          <p:nvSpPr>
            <p:cNvPr id="48141" name="Inhaltsplatzhalter 3"/>
            <p:cNvSpPr txBox="1">
              <a:spLocks/>
            </p:cNvSpPr>
            <p:nvPr/>
          </p:nvSpPr>
          <p:spPr bwMode="auto">
            <a:xfrm>
              <a:off x="3007619" y="6607327"/>
              <a:ext cx="3112051" cy="252673"/>
            </a:xfrm>
            <a:prstGeom prst="rect">
              <a:avLst/>
            </a:prstGeom>
            <a:solidFill>
              <a:srgbClr val="E86B1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dirty="0">
                <a:solidFill>
                  <a:srgbClr val="000000"/>
                </a:solidFill>
                <a:latin typeface="Myriad Pro" pitchFamily="34" charset="0"/>
              </a:endParaRPr>
            </a:p>
          </p:txBody>
        </p:sp>
        <p:sp>
          <p:nvSpPr>
            <p:cNvPr id="48142" name="Inhaltsplatzhalter 3"/>
            <p:cNvSpPr txBox="1">
              <a:spLocks/>
            </p:cNvSpPr>
            <p:nvPr/>
          </p:nvSpPr>
          <p:spPr bwMode="auto">
            <a:xfrm>
              <a:off x="6119670" y="6607327"/>
              <a:ext cx="3024330" cy="252673"/>
            </a:xfrm>
            <a:prstGeom prst="rect">
              <a:avLst/>
            </a:prstGeom>
            <a:solidFill>
              <a:srgbClr val="EEB6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grpSp>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l="26537" r="8777"/>
          <a:stretch/>
        </p:blipFill>
        <p:spPr>
          <a:xfrm>
            <a:off x="4559300" y="1412776"/>
            <a:ext cx="4584700" cy="4725144"/>
          </a:xfrm>
          <a:prstGeom prst="rect">
            <a:avLst/>
          </a:prstGeom>
        </p:spPr>
      </p:pic>
      <p:sp>
        <p:nvSpPr>
          <p:cNvPr id="13" name="Rectangle 12"/>
          <p:cNvSpPr/>
          <p:nvPr/>
        </p:nvSpPr>
        <p:spPr>
          <a:xfrm>
            <a:off x="0" y="1412776"/>
            <a:ext cx="4559300" cy="4725144"/>
          </a:xfrm>
          <a:prstGeom prst="rect">
            <a:avLst/>
          </a:prstGeom>
          <a:solidFill>
            <a:srgbClr val="E75113">
              <a:alpha val="75000"/>
            </a:srgbClr>
          </a:solidFill>
          <a:ln>
            <a:noFill/>
          </a:ln>
          <a:effectLst/>
        </p:spPr>
        <p:style>
          <a:lnRef idx="1">
            <a:schemeClr val="accent1"/>
          </a:lnRef>
          <a:fillRef idx="3">
            <a:schemeClr val="accent1"/>
          </a:fillRef>
          <a:effectRef idx="2">
            <a:schemeClr val="accent1"/>
          </a:effectRef>
          <a:fontRef idx="minor">
            <a:schemeClr val="lt1"/>
          </a:fontRef>
        </p:style>
      </p:sp>
      <p:sp>
        <p:nvSpPr>
          <p:cNvPr id="15" name="Title 1"/>
          <p:cNvSpPr>
            <a:spLocks noGrp="1"/>
          </p:cNvSpPr>
          <p:nvPr>
            <p:ph type="title"/>
          </p:nvPr>
        </p:nvSpPr>
        <p:spPr>
          <a:xfrm>
            <a:off x="107504" y="2204864"/>
            <a:ext cx="4032448" cy="4032448"/>
          </a:xfrm>
          <a:effectLst>
            <a:outerShdw blurRad="50800" dist="38100" dir="2700000">
              <a:srgbClr val="000000">
                <a:alpha val="43000"/>
              </a:srgbClr>
            </a:outerShdw>
          </a:effectLst>
        </p:spPr>
        <p:txBody>
          <a:bodyPr wrap="square" anchor="t">
            <a:normAutofit/>
          </a:bodyPr>
          <a:lstStyle/>
          <a:p>
            <a:pPr>
              <a:lnSpc>
                <a:spcPct val="100000"/>
              </a:lnSpc>
            </a:pPr>
            <a:r>
              <a:rPr lang="it-IT" sz="2400" b="0" dirty="0">
                <a:solidFill>
                  <a:schemeClr val="bg1"/>
                </a:solidFill>
                <a:cs typeface="Verdana"/>
              </a:rPr>
              <a:t>Favorire </a:t>
            </a:r>
            <a:r>
              <a:rPr lang="it-IT" sz="2400" b="0" dirty="0" smtClean="0">
                <a:solidFill>
                  <a:schemeClr val="bg1"/>
                </a:solidFill>
                <a:cs typeface="Verdana"/>
              </a:rPr>
              <a:t>la </a:t>
            </a:r>
            <a:r>
              <a:rPr lang="it-IT" sz="2400" i="1" u="sng" dirty="0" smtClean="0">
                <a:solidFill>
                  <a:schemeClr val="bg1"/>
                </a:solidFill>
                <a:cs typeface="Verdana"/>
              </a:rPr>
              <a:t>partecipazione </a:t>
            </a:r>
            <a:r>
              <a:rPr lang="it-IT" sz="2400" b="0" dirty="0" smtClean="0">
                <a:solidFill>
                  <a:schemeClr val="bg1"/>
                </a:solidFill>
                <a:cs typeface="Verdana"/>
              </a:rPr>
              <a:t> diretta, la critica e </a:t>
            </a:r>
            <a:r>
              <a:rPr lang="it-IT" sz="2400" b="0" dirty="0">
                <a:solidFill>
                  <a:schemeClr val="bg1"/>
                </a:solidFill>
                <a:cs typeface="Verdana"/>
              </a:rPr>
              <a:t>l’interesse attivo dei cittadini dell’UE </a:t>
            </a:r>
            <a:r>
              <a:rPr lang="it-IT" sz="2400" b="0" dirty="0" smtClean="0">
                <a:solidFill>
                  <a:schemeClr val="bg1"/>
                </a:solidFill>
                <a:cs typeface="Verdana"/>
              </a:rPr>
              <a:t>, e soprattutto dei giovani,   nella </a:t>
            </a:r>
            <a:r>
              <a:rPr lang="it-IT" sz="2400" b="0" dirty="0">
                <a:solidFill>
                  <a:schemeClr val="bg1"/>
                </a:solidFill>
                <a:cs typeface="Verdana"/>
              </a:rPr>
              <a:t>formulazione e </a:t>
            </a:r>
            <a:r>
              <a:rPr lang="it-IT" sz="2400" b="0" dirty="0" smtClean="0">
                <a:solidFill>
                  <a:schemeClr val="bg1"/>
                </a:solidFill>
                <a:cs typeface="Verdana"/>
              </a:rPr>
              <a:t>nella realizzazione delle politiche di cooperazione.</a:t>
            </a:r>
            <a:endParaRPr lang="en-GB" sz="2400" b="0" dirty="0">
              <a:solidFill>
                <a:schemeClr val="bg1"/>
              </a:solidFill>
              <a:effectLst/>
              <a:latin typeface="Verdana"/>
              <a:cs typeface="Verdana"/>
            </a:endParaRPr>
          </a:p>
        </p:txBody>
      </p:sp>
      <p:sp>
        <p:nvSpPr>
          <p:cNvPr id="17" name="TextBox 16"/>
          <p:cNvSpPr txBox="1"/>
          <p:nvPr/>
        </p:nvSpPr>
        <p:spPr>
          <a:xfrm>
            <a:off x="3851920" y="1303020"/>
            <a:ext cx="395536" cy="1261884"/>
          </a:xfrm>
          <a:prstGeom prst="rect">
            <a:avLst/>
          </a:prstGeom>
          <a:noFill/>
        </p:spPr>
        <p:txBody>
          <a:bodyPr wrap="square" rtlCol="0">
            <a:spAutoFit/>
          </a:bodyPr>
          <a:lstStyle/>
          <a:p>
            <a:r>
              <a:rPr lang="fr-BE" b="0" i="1" dirty="0" smtClean="0">
                <a:solidFill>
                  <a:srgbClr val="FFCC33"/>
                </a:solidFill>
              </a:rPr>
              <a:t>2</a:t>
            </a:r>
            <a:endParaRPr lang="en-GB" b="0" i="1" dirty="0">
              <a:solidFill>
                <a:srgbClr val="FFCC33"/>
              </a:solidFill>
            </a:endParaRPr>
          </a:p>
        </p:txBody>
      </p:sp>
    </p:spTree>
    <p:extLst>
      <p:ext uri="{BB962C8B-B14F-4D97-AF65-F5344CB8AC3E}">
        <p14:creationId xmlns:p14="http://schemas.microsoft.com/office/powerpoint/2010/main" val="11696267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1" name="Group 1"/>
          <p:cNvGrpSpPr>
            <a:grpSpLocks/>
          </p:cNvGrpSpPr>
          <p:nvPr/>
        </p:nvGrpSpPr>
        <p:grpSpPr bwMode="auto">
          <a:xfrm>
            <a:off x="0" y="6607175"/>
            <a:ext cx="9144000" cy="252413"/>
            <a:chOff x="1" y="6607327"/>
            <a:chExt cx="9143999" cy="252673"/>
          </a:xfrm>
        </p:grpSpPr>
        <p:sp>
          <p:nvSpPr>
            <p:cNvPr id="48140" name="Inhaltsplatzhalter 3"/>
            <p:cNvSpPr txBox="1">
              <a:spLocks/>
            </p:cNvSpPr>
            <p:nvPr/>
          </p:nvSpPr>
          <p:spPr bwMode="auto">
            <a:xfrm>
              <a:off x="1" y="6607327"/>
              <a:ext cx="3007619" cy="252673"/>
            </a:xfrm>
            <a:prstGeom prst="rect">
              <a:avLst/>
            </a:prstGeom>
            <a:solidFill>
              <a:srgbClr val="D719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sp>
          <p:nvSpPr>
            <p:cNvPr id="48141" name="Inhaltsplatzhalter 3"/>
            <p:cNvSpPr txBox="1">
              <a:spLocks/>
            </p:cNvSpPr>
            <p:nvPr/>
          </p:nvSpPr>
          <p:spPr bwMode="auto">
            <a:xfrm>
              <a:off x="3007619" y="6607327"/>
              <a:ext cx="3112051" cy="252673"/>
            </a:xfrm>
            <a:prstGeom prst="rect">
              <a:avLst/>
            </a:prstGeom>
            <a:solidFill>
              <a:srgbClr val="E86B1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dirty="0">
                <a:solidFill>
                  <a:srgbClr val="000000"/>
                </a:solidFill>
                <a:latin typeface="Myriad Pro" pitchFamily="34" charset="0"/>
              </a:endParaRPr>
            </a:p>
          </p:txBody>
        </p:sp>
        <p:sp>
          <p:nvSpPr>
            <p:cNvPr id="48142" name="Inhaltsplatzhalter 3"/>
            <p:cNvSpPr txBox="1">
              <a:spLocks/>
            </p:cNvSpPr>
            <p:nvPr/>
          </p:nvSpPr>
          <p:spPr bwMode="auto">
            <a:xfrm>
              <a:off x="6119670" y="6607327"/>
              <a:ext cx="3024330" cy="252673"/>
            </a:xfrm>
            <a:prstGeom prst="rect">
              <a:avLst/>
            </a:prstGeom>
            <a:solidFill>
              <a:srgbClr val="EEB6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grpSp>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5921" t="2433" r="33246"/>
          <a:stretch/>
        </p:blipFill>
        <p:spPr>
          <a:xfrm>
            <a:off x="0" y="1413406"/>
            <a:ext cx="4559300" cy="4895914"/>
          </a:xfrm>
          <a:prstGeom prst="rect">
            <a:avLst/>
          </a:prstGeom>
        </p:spPr>
      </p:pic>
      <p:sp>
        <p:nvSpPr>
          <p:cNvPr id="14" name="Rectangle 13"/>
          <p:cNvSpPr/>
          <p:nvPr/>
        </p:nvSpPr>
        <p:spPr>
          <a:xfrm>
            <a:off x="4559300" y="1413406"/>
            <a:ext cx="4584699" cy="4895914"/>
          </a:xfrm>
          <a:prstGeom prst="rect">
            <a:avLst/>
          </a:prstGeom>
          <a:solidFill>
            <a:srgbClr val="E75113">
              <a:alpha val="75000"/>
            </a:srgbClr>
          </a:solidFill>
          <a:ln>
            <a:noFill/>
          </a:ln>
          <a:effectLst/>
        </p:spPr>
        <p:style>
          <a:lnRef idx="1">
            <a:schemeClr val="accent1"/>
          </a:lnRef>
          <a:fillRef idx="3">
            <a:schemeClr val="accent1"/>
          </a:fillRef>
          <a:effectRef idx="2">
            <a:schemeClr val="accent1"/>
          </a:effectRef>
          <a:fontRef idx="minor">
            <a:schemeClr val="lt1"/>
          </a:fontRef>
        </p:style>
      </p:sp>
      <p:sp>
        <p:nvSpPr>
          <p:cNvPr id="16" name="Title 1"/>
          <p:cNvSpPr>
            <a:spLocks noGrp="1"/>
          </p:cNvSpPr>
          <p:nvPr>
            <p:ph type="title"/>
          </p:nvPr>
        </p:nvSpPr>
        <p:spPr>
          <a:xfrm>
            <a:off x="4716016" y="1933962"/>
            <a:ext cx="4248472" cy="4375358"/>
          </a:xfrm>
          <a:effectLst>
            <a:outerShdw blurRad="50800" dist="38100" dir="2700000">
              <a:srgbClr val="000000">
                <a:alpha val="43000"/>
              </a:srgbClr>
            </a:outerShdw>
          </a:effectLst>
        </p:spPr>
        <p:txBody>
          <a:bodyPr wrap="square" anchor="t">
            <a:noAutofit/>
          </a:bodyPr>
          <a:lstStyle/>
          <a:p>
            <a:pPr>
              <a:lnSpc>
                <a:spcPct val="100000"/>
              </a:lnSpc>
            </a:pPr>
            <a:r>
              <a:rPr lang="it-IT" sz="2200" b="0" dirty="0">
                <a:solidFill>
                  <a:schemeClr val="bg1"/>
                </a:solidFill>
                <a:cs typeface="Verdana"/>
              </a:rPr>
              <a:t>Aumentare il grado di </a:t>
            </a:r>
            <a:r>
              <a:rPr lang="it-IT" sz="2200" i="1" u="sng" dirty="0">
                <a:solidFill>
                  <a:schemeClr val="bg1"/>
                </a:solidFill>
                <a:cs typeface="Verdana"/>
              </a:rPr>
              <a:t>consapevolezza</a:t>
            </a:r>
            <a:r>
              <a:rPr lang="it-IT" sz="2200" b="0" dirty="0">
                <a:solidFill>
                  <a:schemeClr val="bg1"/>
                </a:solidFill>
                <a:cs typeface="Verdana"/>
              </a:rPr>
              <a:t> dei vantaggi</a:t>
            </a:r>
            <a:br>
              <a:rPr lang="it-IT" sz="2200" b="0" dirty="0">
                <a:solidFill>
                  <a:schemeClr val="bg1"/>
                </a:solidFill>
                <a:cs typeface="Verdana"/>
              </a:rPr>
            </a:br>
            <a:r>
              <a:rPr lang="it-IT" sz="2200" b="0" dirty="0" smtClean="0">
                <a:solidFill>
                  <a:schemeClr val="bg1"/>
                </a:solidFill>
                <a:cs typeface="Verdana"/>
              </a:rPr>
              <a:t>legati alla cooperazione,</a:t>
            </a:r>
            <a:r>
              <a:rPr lang="it-IT" sz="2200" b="0" dirty="0">
                <a:solidFill>
                  <a:schemeClr val="bg1"/>
                </a:solidFill>
                <a:cs typeface="Verdana"/>
              </a:rPr>
              <a:t/>
            </a:r>
            <a:br>
              <a:rPr lang="it-IT" sz="2200" b="0" dirty="0">
                <a:solidFill>
                  <a:schemeClr val="bg1"/>
                </a:solidFill>
                <a:cs typeface="Verdana"/>
              </a:rPr>
            </a:br>
            <a:r>
              <a:rPr lang="it-IT" sz="2200" b="0" dirty="0">
                <a:solidFill>
                  <a:schemeClr val="bg1"/>
                </a:solidFill>
                <a:cs typeface="Verdana"/>
              </a:rPr>
              <a:t>nonché favorire tra i cittadini dell’Europa e dei paesi</a:t>
            </a:r>
            <a:br>
              <a:rPr lang="it-IT" sz="2200" b="0" dirty="0">
                <a:solidFill>
                  <a:schemeClr val="bg1"/>
                </a:solidFill>
                <a:cs typeface="Verdana"/>
              </a:rPr>
            </a:br>
            <a:r>
              <a:rPr lang="it-IT" sz="2200" b="0" dirty="0">
                <a:solidFill>
                  <a:schemeClr val="bg1"/>
                </a:solidFill>
                <a:cs typeface="Verdana"/>
              </a:rPr>
              <a:t>in via di sviluppo un senso comune di responsabilità,</a:t>
            </a:r>
            <a:br>
              <a:rPr lang="it-IT" sz="2200" b="0" dirty="0">
                <a:solidFill>
                  <a:schemeClr val="bg1"/>
                </a:solidFill>
                <a:cs typeface="Verdana"/>
              </a:rPr>
            </a:br>
            <a:r>
              <a:rPr lang="it-IT" sz="2200" b="0" dirty="0">
                <a:solidFill>
                  <a:schemeClr val="bg1"/>
                </a:solidFill>
                <a:cs typeface="Verdana"/>
              </a:rPr>
              <a:t>solidarietà e opportunità in un mondo in</a:t>
            </a:r>
            <a:br>
              <a:rPr lang="it-IT" sz="2200" b="0" dirty="0">
                <a:solidFill>
                  <a:schemeClr val="bg1"/>
                </a:solidFill>
                <a:cs typeface="Verdana"/>
              </a:rPr>
            </a:br>
            <a:r>
              <a:rPr lang="it-IT" sz="2200" b="0" dirty="0">
                <a:solidFill>
                  <a:schemeClr val="bg1"/>
                </a:solidFill>
                <a:cs typeface="Verdana"/>
              </a:rPr>
              <a:t>continua evoluzione e sempre più interdipendente.</a:t>
            </a:r>
            <a:endParaRPr lang="en-GB" sz="2200" b="0" dirty="0">
              <a:solidFill>
                <a:schemeClr val="bg1"/>
              </a:solidFill>
              <a:effectLst/>
              <a:latin typeface="Verdana"/>
              <a:cs typeface="Verdana"/>
            </a:endParaRPr>
          </a:p>
        </p:txBody>
      </p:sp>
      <p:sp>
        <p:nvSpPr>
          <p:cNvPr id="18" name="TextBox 17"/>
          <p:cNvSpPr txBox="1"/>
          <p:nvPr/>
        </p:nvSpPr>
        <p:spPr>
          <a:xfrm>
            <a:off x="8172400" y="1303020"/>
            <a:ext cx="971600" cy="1261884"/>
          </a:xfrm>
          <a:prstGeom prst="rect">
            <a:avLst/>
          </a:prstGeom>
          <a:noFill/>
        </p:spPr>
        <p:txBody>
          <a:bodyPr wrap="square" rtlCol="0">
            <a:spAutoFit/>
          </a:bodyPr>
          <a:lstStyle/>
          <a:p>
            <a:r>
              <a:rPr lang="fr-BE" b="0" i="1" dirty="0" smtClean="0">
                <a:solidFill>
                  <a:srgbClr val="FFCC33"/>
                </a:solidFill>
              </a:rPr>
              <a:t>3</a:t>
            </a:r>
            <a:endParaRPr lang="en-GB" b="0" i="1" dirty="0">
              <a:solidFill>
                <a:srgbClr val="FFCC33"/>
              </a:solidFill>
            </a:endParaRPr>
          </a:p>
        </p:txBody>
      </p:sp>
    </p:spTree>
    <p:extLst>
      <p:ext uri="{BB962C8B-B14F-4D97-AF65-F5344CB8AC3E}">
        <p14:creationId xmlns:p14="http://schemas.microsoft.com/office/powerpoint/2010/main" val="21106238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1" name="Group 1"/>
          <p:cNvGrpSpPr>
            <a:grpSpLocks/>
          </p:cNvGrpSpPr>
          <p:nvPr/>
        </p:nvGrpSpPr>
        <p:grpSpPr bwMode="auto">
          <a:xfrm>
            <a:off x="0" y="6607175"/>
            <a:ext cx="9144000" cy="252413"/>
            <a:chOff x="1" y="6607327"/>
            <a:chExt cx="9143999" cy="252673"/>
          </a:xfrm>
        </p:grpSpPr>
        <p:sp>
          <p:nvSpPr>
            <p:cNvPr id="48140" name="Inhaltsplatzhalter 3"/>
            <p:cNvSpPr txBox="1">
              <a:spLocks/>
            </p:cNvSpPr>
            <p:nvPr/>
          </p:nvSpPr>
          <p:spPr bwMode="auto">
            <a:xfrm>
              <a:off x="1" y="6607327"/>
              <a:ext cx="3007619" cy="252673"/>
            </a:xfrm>
            <a:prstGeom prst="rect">
              <a:avLst/>
            </a:prstGeom>
            <a:solidFill>
              <a:srgbClr val="D719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latin typeface="Myriad Pro" pitchFamily="34" charset="0"/>
              </a:endParaRPr>
            </a:p>
          </p:txBody>
        </p:sp>
        <p:sp>
          <p:nvSpPr>
            <p:cNvPr id="48141" name="Inhaltsplatzhalter 3"/>
            <p:cNvSpPr txBox="1">
              <a:spLocks/>
            </p:cNvSpPr>
            <p:nvPr/>
          </p:nvSpPr>
          <p:spPr bwMode="auto">
            <a:xfrm>
              <a:off x="3007619" y="6607327"/>
              <a:ext cx="3112051" cy="252673"/>
            </a:xfrm>
            <a:prstGeom prst="rect">
              <a:avLst/>
            </a:prstGeom>
            <a:solidFill>
              <a:srgbClr val="E86B1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latin typeface="Myriad Pro" pitchFamily="34" charset="0"/>
              </a:endParaRPr>
            </a:p>
          </p:txBody>
        </p:sp>
        <p:sp>
          <p:nvSpPr>
            <p:cNvPr id="48142" name="Inhaltsplatzhalter 3"/>
            <p:cNvSpPr txBox="1">
              <a:spLocks/>
            </p:cNvSpPr>
            <p:nvPr/>
          </p:nvSpPr>
          <p:spPr bwMode="auto">
            <a:xfrm>
              <a:off x="6119670" y="6607327"/>
              <a:ext cx="3024330" cy="252673"/>
            </a:xfrm>
            <a:prstGeom prst="rect">
              <a:avLst/>
            </a:prstGeom>
            <a:solidFill>
              <a:srgbClr val="EEB6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latin typeface="Myriad Pro" pitchFamily="34" charset="0"/>
              </a:endParaRPr>
            </a:p>
          </p:txBody>
        </p:sp>
      </p:grpSp>
      <p:sp>
        <p:nvSpPr>
          <p:cNvPr id="17" name="Content Placeholder 2"/>
          <p:cNvSpPr txBox="1">
            <a:spLocks/>
          </p:cNvSpPr>
          <p:nvPr/>
        </p:nvSpPr>
        <p:spPr bwMode="auto">
          <a:xfrm>
            <a:off x="539552" y="3555544"/>
            <a:ext cx="4248472" cy="34018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342900" algn="r" eaLnBrk="0" hangingPunct="0">
              <a:spcBef>
                <a:spcPts val="0"/>
              </a:spcBef>
              <a:buClr>
                <a:srgbClr val="0F5494"/>
              </a:buClr>
              <a:buSzPct val="120000"/>
              <a:defRPr/>
            </a:pPr>
            <a:r>
              <a:rPr lang="it-IT" sz="2400" kern="0" dirty="0">
                <a:solidFill>
                  <a:srgbClr val="E75113"/>
                </a:solidFill>
                <a:latin typeface="+mn-lt"/>
              </a:rPr>
              <a:t>Un'opportunità per mostrare il forte </a:t>
            </a:r>
            <a:r>
              <a:rPr lang="it-IT" sz="2400" kern="0" dirty="0" smtClean="0">
                <a:solidFill>
                  <a:srgbClr val="E75113"/>
                </a:solidFill>
                <a:latin typeface="+mn-lt"/>
              </a:rPr>
              <a:t>impegno </a:t>
            </a:r>
            <a:r>
              <a:rPr lang="it-IT" sz="2400" kern="0" dirty="0" smtClean="0">
                <a:solidFill>
                  <a:srgbClr val="FFCC33"/>
                </a:solidFill>
                <a:latin typeface="+mn-lt"/>
              </a:rPr>
              <a:t>dell'UE e</a:t>
            </a:r>
          </a:p>
          <a:p>
            <a:pPr lvl="0" indent="-342900" algn="r" eaLnBrk="0" hangingPunct="0">
              <a:spcBef>
                <a:spcPts val="0"/>
              </a:spcBef>
              <a:buClr>
                <a:srgbClr val="0F5494"/>
              </a:buClr>
              <a:buSzPct val="120000"/>
              <a:defRPr/>
            </a:pPr>
            <a:r>
              <a:rPr lang="it-IT" sz="2400" kern="0" dirty="0" smtClean="0">
                <a:solidFill>
                  <a:srgbClr val="FFCC33"/>
                </a:solidFill>
                <a:latin typeface="+mn-lt"/>
              </a:rPr>
              <a:t>loro </a:t>
            </a:r>
            <a:r>
              <a:rPr lang="it-IT" sz="2400" kern="0" dirty="0">
                <a:solidFill>
                  <a:srgbClr val="FFCC33"/>
                </a:solidFill>
                <a:latin typeface="+mn-lt"/>
              </a:rPr>
              <a:t>Stati </a:t>
            </a:r>
            <a:r>
              <a:rPr lang="it-IT" sz="2400" kern="0" dirty="0" smtClean="0">
                <a:solidFill>
                  <a:srgbClr val="FFCC33"/>
                </a:solidFill>
                <a:latin typeface="+mn-lt"/>
              </a:rPr>
              <a:t>Membri</a:t>
            </a:r>
          </a:p>
          <a:p>
            <a:pPr lvl="0" indent="-342900" algn="r" eaLnBrk="0" hangingPunct="0">
              <a:spcBef>
                <a:spcPts val="0"/>
              </a:spcBef>
              <a:buClr>
                <a:srgbClr val="0F5494"/>
              </a:buClr>
              <a:buSzPct val="120000"/>
              <a:defRPr/>
            </a:pPr>
            <a:r>
              <a:rPr lang="it-IT" sz="2400" kern="0" dirty="0" smtClean="0">
                <a:solidFill>
                  <a:srgbClr val="E75113"/>
                </a:solidFill>
                <a:latin typeface="+mn-lt"/>
              </a:rPr>
              <a:t>per </a:t>
            </a:r>
            <a:r>
              <a:rPr lang="it-IT" sz="2400" kern="0" dirty="0">
                <a:solidFill>
                  <a:srgbClr val="E75113"/>
                </a:solidFill>
                <a:latin typeface="+mn-lt"/>
              </a:rPr>
              <a:t>eliminare la povertà nel mondo</a:t>
            </a:r>
            <a:endParaRPr lang="en-GB" sz="2400" kern="0" dirty="0">
              <a:solidFill>
                <a:srgbClr val="E75113"/>
              </a:solidFill>
              <a:latin typeface="+mn-lt"/>
            </a:endParaRPr>
          </a:p>
        </p:txBody>
      </p:sp>
      <p:grpSp>
        <p:nvGrpSpPr>
          <p:cNvPr id="24" name="Group 23"/>
          <p:cNvGrpSpPr/>
          <p:nvPr/>
        </p:nvGrpSpPr>
        <p:grpSpPr>
          <a:xfrm>
            <a:off x="323528" y="2214987"/>
            <a:ext cx="1084326" cy="4265728"/>
            <a:chOff x="3212612" y="2058872"/>
            <a:chExt cx="1084326" cy="4265728"/>
          </a:xfrm>
        </p:grpSpPr>
        <p:pic>
          <p:nvPicPr>
            <p:cNvPr id="25" name="Picture 24" descr="fond-illu1.png"/>
            <p:cNvPicPr>
              <a:picLocks noChangeAspect="1"/>
            </p:cNvPicPr>
            <p:nvPr/>
          </p:nvPicPr>
          <p:blipFill>
            <a:blip r:embed="rId3"/>
            <a:stretch>
              <a:fillRect/>
            </a:stretch>
          </p:blipFill>
          <p:spPr>
            <a:xfrm>
              <a:off x="3261709" y="2058872"/>
              <a:ext cx="981941" cy="981941"/>
            </a:xfrm>
            <a:prstGeom prst="rect">
              <a:avLst/>
            </a:prstGeom>
          </p:spPr>
        </p:pic>
        <p:pic>
          <p:nvPicPr>
            <p:cNvPr id="26" name="Picture 25" descr="fond-illu2.png"/>
            <p:cNvPicPr>
              <a:picLocks/>
            </p:cNvPicPr>
            <p:nvPr/>
          </p:nvPicPr>
          <p:blipFill>
            <a:blip r:embed="rId4"/>
            <a:stretch>
              <a:fillRect/>
            </a:stretch>
          </p:blipFill>
          <p:spPr>
            <a:xfrm>
              <a:off x="3212612" y="3124200"/>
              <a:ext cx="1080135" cy="1080135"/>
            </a:xfrm>
            <a:prstGeom prst="rect">
              <a:avLst/>
            </a:prstGeom>
          </p:spPr>
        </p:pic>
        <p:pic>
          <p:nvPicPr>
            <p:cNvPr id="27" name="Picture 26" descr="fond-illu3.png"/>
            <p:cNvPicPr>
              <a:picLocks noChangeAspect="1"/>
            </p:cNvPicPr>
            <p:nvPr/>
          </p:nvPicPr>
          <p:blipFill>
            <a:blip r:embed="rId5"/>
            <a:stretch>
              <a:fillRect/>
            </a:stretch>
          </p:blipFill>
          <p:spPr>
            <a:xfrm>
              <a:off x="3271286" y="4224770"/>
              <a:ext cx="1008126" cy="1008126"/>
            </a:xfrm>
            <a:prstGeom prst="rect">
              <a:avLst/>
            </a:prstGeom>
          </p:spPr>
        </p:pic>
        <p:pic>
          <p:nvPicPr>
            <p:cNvPr id="28" name="Picture 27" descr="fond-illu4.png"/>
            <p:cNvPicPr>
              <a:picLocks noChangeAspect="1"/>
            </p:cNvPicPr>
            <p:nvPr/>
          </p:nvPicPr>
          <p:blipFill>
            <a:blip r:embed="rId6"/>
            <a:stretch>
              <a:fillRect/>
            </a:stretch>
          </p:blipFill>
          <p:spPr>
            <a:xfrm>
              <a:off x="3288812" y="5316474"/>
              <a:ext cx="1008126" cy="1008126"/>
            </a:xfrm>
            <a:prstGeom prst="rect">
              <a:avLst/>
            </a:prstGeom>
          </p:spPr>
        </p:pic>
      </p:grpSp>
      <p:grpSp>
        <p:nvGrpSpPr>
          <p:cNvPr id="18" name="Group 17"/>
          <p:cNvGrpSpPr/>
          <p:nvPr/>
        </p:nvGrpSpPr>
        <p:grpSpPr>
          <a:xfrm>
            <a:off x="-121042" y="1733550"/>
            <a:ext cx="1952625" cy="5124450"/>
            <a:chOff x="2831612" y="1552575"/>
            <a:chExt cx="1952625" cy="5124450"/>
          </a:xfrm>
        </p:grpSpPr>
        <p:pic>
          <p:nvPicPr>
            <p:cNvPr id="19" name="Picture 18" descr="illu-1-food-security.png"/>
            <p:cNvPicPr>
              <a:picLocks noChangeAspect="1"/>
            </p:cNvPicPr>
            <p:nvPr/>
          </p:nvPicPr>
          <p:blipFill>
            <a:blip r:embed="rId7"/>
            <a:stretch>
              <a:fillRect/>
            </a:stretch>
          </p:blipFill>
          <p:spPr>
            <a:xfrm>
              <a:off x="2984012" y="1552575"/>
              <a:ext cx="1800225" cy="1800225"/>
            </a:xfrm>
            <a:prstGeom prst="rect">
              <a:avLst/>
            </a:prstGeom>
          </p:spPr>
        </p:pic>
        <p:pic>
          <p:nvPicPr>
            <p:cNvPr id="20" name="Picture 19" descr="illu-2-new-pupils.png"/>
            <p:cNvPicPr>
              <a:picLocks noChangeAspect="1"/>
            </p:cNvPicPr>
            <p:nvPr/>
          </p:nvPicPr>
          <p:blipFill>
            <a:blip r:embed="rId8"/>
            <a:stretch>
              <a:fillRect/>
            </a:stretch>
          </p:blipFill>
          <p:spPr>
            <a:xfrm>
              <a:off x="2831612" y="2695575"/>
              <a:ext cx="1800225" cy="1800225"/>
            </a:xfrm>
            <a:prstGeom prst="rect">
              <a:avLst/>
            </a:prstGeom>
          </p:spPr>
        </p:pic>
        <p:pic>
          <p:nvPicPr>
            <p:cNvPr id="21" name="Picture 20" descr="illu-3-female-secondary-education.png"/>
            <p:cNvPicPr>
              <a:picLocks noChangeAspect="1"/>
            </p:cNvPicPr>
            <p:nvPr/>
          </p:nvPicPr>
          <p:blipFill>
            <a:blip r:embed="rId9"/>
            <a:stretch>
              <a:fillRect/>
            </a:stretch>
          </p:blipFill>
          <p:spPr>
            <a:xfrm>
              <a:off x="2984012" y="3886200"/>
              <a:ext cx="1800225" cy="1800225"/>
            </a:xfrm>
            <a:prstGeom prst="rect">
              <a:avLst/>
            </a:prstGeom>
          </p:spPr>
        </p:pic>
        <p:pic>
          <p:nvPicPr>
            <p:cNvPr id="22" name="Picture 21" descr="illu-4-meales.png"/>
            <p:cNvPicPr>
              <a:picLocks noChangeAspect="1"/>
            </p:cNvPicPr>
            <p:nvPr/>
          </p:nvPicPr>
          <p:blipFill>
            <a:blip r:embed="rId10"/>
            <a:stretch>
              <a:fillRect/>
            </a:stretch>
          </p:blipFill>
          <p:spPr>
            <a:xfrm>
              <a:off x="2831612" y="4876800"/>
              <a:ext cx="1800225" cy="1800225"/>
            </a:xfrm>
            <a:prstGeom prst="rect">
              <a:avLst/>
            </a:prstGeom>
          </p:spPr>
        </p:pic>
      </p:grpSp>
      <p:sp>
        <p:nvSpPr>
          <p:cNvPr id="29" name="Content Placeholder 2"/>
          <p:cNvSpPr txBox="1">
            <a:spLocks/>
          </p:cNvSpPr>
          <p:nvPr/>
        </p:nvSpPr>
        <p:spPr bwMode="auto">
          <a:xfrm>
            <a:off x="4860032" y="1556793"/>
            <a:ext cx="3328341" cy="49239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80000" lvl="0" indent="-180000" eaLnBrk="0" hangingPunct="0">
              <a:spcBef>
                <a:spcPts val="1000"/>
              </a:spcBef>
              <a:spcAft>
                <a:spcPts val="0"/>
              </a:spcAft>
              <a:buClr>
                <a:srgbClr val="0F5494"/>
              </a:buClr>
              <a:buSzPct val="120000"/>
              <a:buFont typeface="Arial"/>
              <a:buChar char="•"/>
              <a:defRPr/>
            </a:pPr>
            <a:r>
              <a:rPr lang="it-IT" altLang="en-US" sz="2000" b="0" dirty="0" smtClean="0">
                <a:solidFill>
                  <a:srgbClr val="0F5494"/>
                </a:solidFill>
                <a:latin typeface="+mj-lt"/>
                <a:ea typeface="+mj-ea"/>
                <a:cs typeface="+mj-cs"/>
              </a:rPr>
              <a:t>Conclusione dell' agenda basata sugli   </a:t>
            </a:r>
            <a:r>
              <a:rPr lang="it-IT" altLang="en-US" sz="2000" dirty="0">
                <a:solidFill>
                  <a:srgbClr val="E75113"/>
                </a:solidFill>
                <a:latin typeface="+mj-lt"/>
                <a:ea typeface="+mj-ea"/>
                <a:cs typeface="+mj-cs"/>
              </a:rPr>
              <a:t>obiettivi di sviluppo del </a:t>
            </a:r>
            <a:r>
              <a:rPr lang="it-IT" altLang="en-US" sz="2000" dirty="0" smtClean="0">
                <a:solidFill>
                  <a:srgbClr val="E75113"/>
                </a:solidFill>
                <a:latin typeface="+mj-lt"/>
                <a:ea typeface="+mj-ea"/>
                <a:cs typeface="+mj-cs"/>
              </a:rPr>
              <a:t>millennio</a:t>
            </a:r>
          </a:p>
          <a:p>
            <a:pPr marL="180000" lvl="0" indent="-180000" eaLnBrk="0" hangingPunct="0">
              <a:spcBef>
                <a:spcPts val="1000"/>
              </a:spcBef>
              <a:spcAft>
                <a:spcPts val="0"/>
              </a:spcAft>
              <a:buClr>
                <a:srgbClr val="0F5494"/>
              </a:buClr>
              <a:buSzPct val="120000"/>
              <a:buFont typeface="Arial"/>
              <a:buChar char="•"/>
              <a:defRPr/>
            </a:pPr>
            <a:r>
              <a:rPr lang="it-IT" altLang="en-US" sz="2000" dirty="0" smtClean="0">
                <a:solidFill>
                  <a:srgbClr val="E75113"/>
                </a:solidFill>
                <a:latin typeface="+mj-lt"/>
                <a:ea typeface="+mj-ea"/>
                <a:cs typeface="+mj-cs"/>
              </a:rPr>
              <a:t>Costruzione </a:t>
            </a:r>
            <a:r>
              <a:rPr lang="it-IT" altLang="en-US" sz="2000" b="0" dirty="0" smtClean="0">
                <a:solidFill>
                  <a:srgbClr val="0F5494"/>
                </a:solidFill>
                <a:latin typeface="+mj-lt"/>
                <a:ea typeface="+mj-ea"/>
                <a:cs typeface="+mj-cs"/>
              </a:rPr>
              <a:t>di un agenda universale rivolta all'eliminazione della </a:t>
            </a:r>
            <a:r>
              <a:rPr lang="it-IT" altLang="en-US" sz="2000" b="0" dirty="0">
                <a:solidFill>
                  <a:srgbClr val="0F5494"/>
                </a:solidFill>
                <a:latin typeface="+mj-lt"/>
                <a:ea typeface="+mj-ea"/>
                <a:cs typeface="+mj-cs"/>
              </a:rPr>
              <a:t>povertà </a:t>
            </a:r>
            <a:r>
              <a:rPr lang="it-IT" altLang="en-US" sz="2000" b="0" dirty="0" smtClean="0">
                <a:solidFill>
                  <a:srgbClr val="0F5494"/>
                </a:solidFill>
                <a:latin typeface="+mj-lt"/>
                <a:ea typeface="+mj-ea"/>
                <a:cs typeface="+mj-cs"/>
              </a:rPr>
              <a:t>assicurando uno </a:t>
            </a:r>
            <a:r>
              <a:rPr lang="it-IT" altLang="en-US" sz="2000" b="0" dirty="0" smtClean="0">
                <a:solidFill>
                  <a:srgbClr val="0F5494"/>
                </a:solidFill>
                <a:latin typeface="+mj-lt"/>
                <a:ea typeface="+mj-ea"/>
                <a:cs typeface="+mj-cs"/>
              </a:rPr>
              <a:t> </a:t>
            </a:r>
            <a:r>
              <a:rPr lang="it-IT" altLang="en-US" sz="2000" b="0" dirty="0">
                <a:solidFill>
                  <a:srgbClr val="0F5494"/>
                </a:solidFill>
                <a:latin typeface="+mj-lt"/>
                <a:ea typeface="+mj-ea"/>
                <a:cs typeface="+mj-cs"/>
              </a:rPr>
              <a:t>sviluppo sostenibile.</a:t>
            </a:r>
            <a:endParaRPr lang="en-GB" altLang="en-US" sz="2000" b="0" dirty="0" smtClean="0">
              <a:solidFill>
                <a:srgbClr val="0F5494"/>
              </a:solidFill>
              <a:latin typeface="+mj-lt"/>
              <a:ea typeface="+mj-ea"/>
              <a:cs typeface="+mj-cs"/>
            </a:endParaRPr>
          </a:p>
          <a:p>
            <a:pPr marL="180000" lvl="0" indent="-180000" eaLnBrk="0" hangingPunct="0">
              <a:spcBef>
                <a:spcPts val="1000"/>
              </a:spcBef>
              <a:spcAft>
                <a:spcPts val="0"/>
              </a:spcAft>
              <a:buClr>
                <a:srgbClr val="0F5494"/>
              </a:buClr>
              <a:buSzPct val="120000"/>
              <a:buFont typeface="Arial"/>
              <a:buChar char="•"/>
              <a:defRPr/>
            </a:pPr>
            <a:r>
              <a:rPr lang="it-IT" altLang="en-US" sz="2000" b="0" dirty="0">
                <a:solidFill>
                  <a:srgbClr val="0F5494"/>
                </a:solidFill>
                <a:latin typeface="+mj-lt"/>
                <a:ea typeface="+mj-ea"/>
                <a:cs typeface="+mj-cs"/>
              </a:rPr>
              <a:t>Primo anno europeo </a:t>
            </a:r>
            <a:r>
              <a:rPr lang="it-IT" altLang="en-US" sz="2000" b="0" dirty="0" smtClean="0">
                <a:solidFill>
                  <a:srgbClr val="0F5494"/>
                </a:solidFill>
                <a:latin typeface="+mj-lt"/>
                <a:ea typeface="+mj-ea"/>
                <a:cs typeface="+mj-cs"/>
              </a:rPr>
              <a:t>dedicato all'</a:t>
            </a:r>
            <a:r>
              <a:rPr lang="it-IT" altLang="en-US" sz="2000" dirty="0" smtClean="0">
                <a:solidFill>
                  <a:srgbClr val="E75113"/>
                </a:solidFill>
                <a:latin typeface="+mj-lt"/>
                <a:ea typeface="+mj-ea"/>
                <a:cs typeface="+mj-cs"/>
              </a:rPr>
              <a:t>azione esterna dell'UE</a:t>
            </a:r>
            <a:r>
              <a:rPr lang="it-IT" altLang="en-US" sz="2000" b="0" dirty="0">
                <a:solidFill>
                  <a:srgbClr val="0F5494"/>
                </a:solidFill>
                <a:latin typeface="+mj-lt"/>
                <a:ea typeface="+mj-ea"/>
                <a:cs typeface="+mj-cs"/>
              </a:rPr>
              <a:t>, </a:t>
            </a:r>
            <a:r>
              <a:rPr lang="it-IT" altLang="en-US" sz="2000" b="0" dirty="0" smtClean="0">
                <a:solidFill>
                  <a:srgbClr val="0F5494"/>
                </a:solidFill>
                <a:latin typeface="+mj-lt"/>
                <a:ea typeface="+mj-ea"/>
                <a:cs typeface="+mj-cs"/>
              </a:rPr>
              <a:t>e al suo </a:t>
            </a:r>
            <a:r>
              <a:rPr lang="it-IT" altLang="en-US" sz="2000" dirty="0">
                <a:solidFill>
                  <a:srgbClr val="E75113"/>
                </a:solidFill>
                <a:latin typeface="+mj-lt"/>
                <a:ea typeface="+mj-ea"/>
                <a:cs typeface="+mj-cs"/>
              </a:rPr>
              <a:t>ruolo </a:t>
            </a:r>
            <a:r>
              <a:rPr lang="it-IT" altLang="en-US" sz="2000" dirty="0" smtClean="0">
                <a:solidFill>
                  <a:srgbClr val="E75113"/>
                </a:solidFill>
                <a:latin typeface="+mj-lt"/>
                <a:ea typeface="+mj-ea"/>
                <a:cs typeface="+mj-cs"/>
              </a:rPr>
              <a:t>di attore globale.</a:t>
            </a:r>
            <a:r>
              <a:rPr lang="en-GB" altLang="en-US" sz="2000" b="0" dirty="0" smtClean="0">
                <a:solidFill>
                  <a:srgbClr val="0F5494"/>
                </a:solidFill>
                <a:latin typeface="+mj-lt"/>
                <a:ea typeface="+mj-ea"/>
                <a:cs typeface="+mj-cs"/>
              </a:rPr>
              <a:t/>
            </a:r>
            <a:br>
              <a:rPr lang="en-GB" altLang="en-US" sz="2000" b="0" dirty="0" smtClean="0">
                <a:solidFill>
                  <a:srgbClr val="0F5494"/>
                </a:solidFill>
                <a:latin typeface="+mj-lt"/>
                <a:ea typeface="+mj-ea"/>
                <a:cs typeface="+mj-cs"/>
              </a:rPr>
            </a:br>
            <a:endParaRPr lang="en-GB" altLang="en-US" sz="2000" kern="0" dirty="0">
              <a:solidFill>
                <a:srgbClr val="E75113"/>
              </a:solidFill>
              <a:latin typeface="+mn-lt"/>
            </a:endParaRPr>
          </a:p>
        </p:txBody>
      </p:sp>
      <p:pic>
        <p:nvPicPr>
          <p:cNvPr id="40" name="Picture 39" descr="fond-illu1.png"/>
          <p:cNvPicPr>
            <a:picLocks noChangeAspect="1"/>
          </p:cNvPicPr>
          <p:nvPr/>
        </p:nvPicPr>
        <p:blipFill>
          <a:blip r:embed="rId11"/>
          <a:stretch>
            <a:fillRect/>
          </a:stretch>
        </p:blipFill>
        <p:spPr>
          <a:xfrm>
            <a:off x="7968157" y="2224085"/>
            <a:ext cx="1080135" cy="1080135"/>
          </a:xfrm>
          <a:prstGeom prst="rect">
            <a:avLst/>
          </a:prstGeom>
        </p:spPr>
      </p:pic>
      <p:pic>
        <p:nvPicPr>
          <p:cNvPr id="39" name="Picture 38" descr="fond-illu2.png"/>
          <p:cNvPicPr>
            <a:picLocks noChangeAspect="1"/>
          </p:cNvPicPr>
          <p:nvPr/>
        </p:nvPicPr>
        <p:blipFill>
          <a:blip r:embed="rId12"/>
          <a:stretch>
            <a:fillRect/>
          </a:stretch>
        </p:blipFill>
        <p:spPr>
          <a:xfrm>
            <a:off x="7968157" y="3338510"/>
            <a:ext cx="1080135" cy="1080135"/>
          </a:xfrm>
          <a:prstGeom prst="rect">
            <a:avLst/>
          </a:prstGeom>
        </p:spPr>
      </p:pic>
      <p:pic>
        <p:nvPicPr>
          <p:cNvPr id="30" name="Picture 29" descr="illu-1-food-security.png"/>
          <p:cNvPicPr>
            <a:picLocks noChangeAspect="1"/>
          </p:cNvPicPr>
          <p:nvPr/>
        </p:nvPicPr>
        <p:blipFill>
          <a:blip r:embed="rId13"/>
          <a:stretch>
            <a:fillRect/>
          </a:stretch>
        </p:blipFill>
        <p:spPr>
          <a:xfrm>
            <a:off x="7524328" y="1805844"/>
            <a:ext cx="1800225" cy="1800225"/>
          </a:xfrm>
          <a:prstGeom prst="rect">
            <a:avLst/>
          </a:prstGeom>
        </p:spPr>
      </p:pic>
      <p:pic>
        <p:nvPicPr>
          <p:cNvPr id="34" name="Picture 33" descr="illu-2-new-pupils.png"/>
          <p:cNvPicPr>
            <a:picLocks noChangeAspect="1"/>
          </p:cNvPicPr>
          <p:nvPr/>
        </p:nvPicPr>
        <p:blipFill>
          <a:blip r:embed="rId14"/>
          <a:stretch>
            <a:fillRect/>
          </a:stretch>
        </p:blipFill>
        <p:spPr>
          <a:xfrm>
            <a:off x="7676728" y="3103259"/>
            <a:ext cx="1800225" cy="1800225"/>
          </a:xfrm>
          <a:prstGeom prst="rect">
            <a:avLst/>
          </a:prstGeom>
        </p:spPr>
      </p:pic>
      <p:pic>
        <p:nvPicPr>
          <p:cNvPr id="38" name="Picture 37" descr="fond-illu3.png"/>
          <p:cNvPicPr>
            <a:picLocks noChangeAspect="1"/>
          </p:cNvPicPr>
          <p:nvPr/>
        </p:nvPicPr>
        <p:blipFill>
          <a:blip r:embed="rId15"/>
          <a:stretch>
            <a:fillRect/>
          </a:stretch>
        </p:blipFill>
        <p:spPr>
          <a:xfrm>
            <a:off x="8026831" y="4439080"/>
            <a:ext cx="1008126" cy="1008126"/>
          </a:xfrm>
          <a:prstGeom prst="rect">
            <a:avLst/>
          </a:prstGeom>
        </p:spPr>
      </p:pic>
      <p:pic>
        <p:nvPicPr>
          <p:cNvPr id="35" name="Picture 34" descr="illu-3-female-secondary-education.png"/>
          <p:cNvPicPr>
            <a:picLocks noChangeAspect="1"/>
          </p:cNvPicPr>
          <p:nvPr/>
        </p:nvPicPr>
        <p:blipFill>
          <a:blip r:embed="rId16"/>
          <a:stretch>
            <a:fillRect/>
          </a:stretch>
        </p:blipFill>
        <p:spPr>
          <a:xfrm>
            <a:off x="7524328" y="4150041"/>
            <a:ext cx="1800225" cy="1800225"/>
          </a:xfrm>
          <a:prstGeom prst="rect">
            <a:avLst/>
          </a:prstGeom>
        </p:spPr>
      </p:pic>
      <p:pic>
        <p:nvPicPr>
          <p:cNvPr id="37" name="Picture 36" descr="fond-illu4.png"/>
          <p:cNvPicPr>
            <a:picLocks noChangeAspect="1"/>
          </p:cNvPicPr>
          <p:nvPr/>
        </p:nvPicPr>
        <p:blipFill>
          <a:blip r:embed="rId17"/>
          <a:stretch>
            <a:fillRect/>
          </a:stretch>
        </p:blipFill>
        <p:spPr>
          <a:xfrm>
            <a:off x="8044357" y="5530784"/>
            <a:ext cx="1008126" cy="1008126"/>
          </a:xfrm>
          <a:prstGeom prst="rect">
            <a:avLst/>
          </a:prstGeom>
        </p:spPr>
      </p:pic>
      <p:pic>
        <p:nvPicPr>
          <p:cNvPr id="36" name="Picture 35" descr="illu-4-meales.png"/>
          <p:cNvPicPr>
            <a:picLocks noChangeAspect="1"/>
          </p:cNvPicPr>
          <p:nvPr/>
        </p:nvPicPr>
        <p:blipFill>
          <a:blip r:embed="rId18"/>
          <a:stretch>
            <a:fillRect/>
          </a:stretch>
        </p:blipFill>
        <p:spPr>
          <a:xfrm>
            <a:off x="7676728" y="5184601"/>
            <a:ext cx="1800225" cy="1800225"/>
          </a:xfrm>
          <a:prstGeom prst="rect">
            <a:avLst/>
          </a:prstGeom>
        </p:spPr>
      </p:pic>
      <p:sp>
        <p:nvSpPr>
          <p:cNvPr id="41" name="Title 1"/>
          <p:cNvSpPr>
            <a:spLocks noGrp="1"/>
          </p:cNvSpPr>
          <p:nvPr>
            <p:ph type="title"/>
          </p:nvPr>
        </p:nvSpPr>
        <p:spPr>
          <a:xfrm>
            <a:off x="654004" y="845840"/>
            <a:ext cx="8352159" cy="782960"/>
          </a:xfrm>
        </p:spPr>
        <p:txBody>
          <a:bodyPr>
            <a:normAutofit/>
          </a:bodyPr>
          <a:lstStyle/>
          <a:p>
            <a:pPr algn="ctr">
              <a:lnSpc>
                <a:spcPts val="1700"/>
              </a:lnSpc>
            </a:pPr>
            <a:r>
              <a:rPr lang="it-IT" sz="2400" u="sng" dirty="0" smtClean="0"/>
              <a:t>Situazione</a:t>
            </a:r>
            <a:r>
              <a:rPr lang="en-GB" sz="2800" u="sng" dirty="0"/>
              <a:t/>
            </a:r>
            <a:br>
              <a:rPr lang="en-GB" sz="2800" u="sng" dirty="0"/>
            </a:br>
            <a:r>
              <a:rPr lang="en-GB" sz="2800" dirty="0" smtClean="0"/>
              <a:t/>
            </a:r>
            <a:br>
              <a:rPr lang="en-GB" sz="2800" dirty="0" smtClean="0"/>
            </a:br>
            <a:r>
              <a:rPr lang="it-IT" sz="2400" dirty="0"/>
              <a:t>2015 è un anno speciale!</a:t>
            </a:r>
            <a:endParaRPr lang="en-GB" sz="2400" dirty="0"/>
          </a:p>
        </p:txBody>
      </p:sp>
      <p:pic>
        <p:nvPicPr>
          <p:cNvPr id="6146" name="Picture 2"/>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835696" y="2096222"/>
            <a:ext cx="2635926" cy="1288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07353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Content Placeholder 2"/>
          <p:cNvSpPr txBox="1">
            <a:spLocks/>
          </p:cNvSpPr>
          <p:nvPr/>
        </p:nvSpPr>
        <p:spPr bwMode="auto">
          <a:xfrm>
            <a:off x="0" y="1622425"/>
            <a:ext cx="4644007" cy="4830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gn="ctr">
              <a:buClr>
                <a:srgbClr val="0F5494"/>
              </a:buClr>
              <a:buSzPct val="120000"/>
            </a:pPr>
            <a:r>
              <a:rPr lang="en-GB" altLang="de-DE" sz="2800" dirty="0">
                <a:solidFill>
                  <a:srgbClr val="000000"/>
                </a:solidFill>
                <a:latin typeface="Myriad Pro" pitchFamily="34" charset="0"/>
              </a:rPr>
              <a:t>Chi è </a:t>
            </a:r>
            <a:r>
              <a:rPr lang="en-GB" altLang="de-DE" sz="2800" dirty="0" err="1">
                <a:solidFill>
                  <a:srgbClr val="000000"/>
                </a:solidFill>
                <a:latin typeface="Myriad Pro" pitchFamily="34" charset="0"/>
              </a:rPr>
              <a:t>implicato</a:t>
            </a:r>
            <a:r>
              <a:rPr lang="en-GB" altLang="de-DE" sz="2800" dirty="0">
                <a:solidFill>
                  <a:srgbClr val="000000"/>
                </a:solidFill>
                <a:latin typeface="Myriad Pro" pitchFamily="34" charset="0"/>
              </a:rPr>
              <a:t>?</a:t>
            </a:r>
          </a:p>
        </p:txBody>
      </p:sp>
      <p:grpSp>
        <p:nvGrpSpPr>
          <p:cNvPr id="48131" name="Group 1"/>
          <p:cNvGrpSpPr>
            <a:grpSpLocks/>
          </p:cNvGrpSpPr>
          <p:nvPr/>
        </p:nvGrpSpPr>
        <p:grpSpPr bwMode="auto">
          <a:xfrm>
            <a:off x="0" y="6607175"/>
            <a:ext cx="9144000" cy="252413"/>
            <a:chOff x="1" y="6607327"/>
            <a:chExt cx="9143999" cy="252673"/>
          </a:xfrm>
        </p:grpSpPr>
        <p:sp>
          <p:nvSpPr>
            <p:cNvPr id="48140" name="Inhaltsplatzhalter 3"/>
            <p:cNvSpPr txBox="1">
              <a:spLocks/>
            </p:cNvSpPr>
            <p:nvPr/>
          </p:nvSpPr>
          <p:spPr bwMode="auto">
            <a:xfrm>
              <a:off x="1" y="6607327"/>
              <a:ext cx="3007619" cy="252673"/>
            </a:xfrm>
            <a:prstGeom prst="rect">
              <a:avLst/>
            </a:prstGeom>
            <a:solidFill>
              <a:srgbClr val="D719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latin typeface="Myriad Pro" pitchFamily="34" charset="0"/>
              </a:endParaRPr>
            </a:p>
          </p:txBody>
        </p:sp>
        <p:sp>
          <p:nvSpPr>
            <p:cNvPr id="48141" name="Inhaltsplatzhalter 3"/>
            <p:cNvSpPr txBox="1">
              <a:spLocks/>
            </p:cNvSpPr>
            <p:nvPr/>
          </p:nvSpPr>
          <p:spPr bwMode="auto">
            <a:xfrm>
              <a:off x="3007619" y="6607327"/>
              <a:ext cx="3112051" cy="252673"/>
            </a:xfrm>
            <a:prstGeom prst="rect">
              <a:avLst/>
            </a:prstGeom>
            <a:solidFill>
              <a:srgbClr val="E86B1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latin typeface="Myriad Pro" pitchFamily="34" charset="0"/>
              </a:endParaRPr>
            </a:p>
          </p:txBody>
        </p:sp>
        <p:sp>
          <p:nvSpPr>
            <p:cNvPr id="48142" name="Inhaltsplatzhalter 3"/>
            <p:cNvSpPr txBox="1">
              <a:spLocks/>
            </p:cNvSpPr>
            <p:nvPr/>
          </p:nvSpPr>
          <p:spPr bwMode="auto">
            <a:xfrm>
              <a:off x="6119670" y="6607327"/>
              <a:ext cx="3024330" cy="252673"/>
            </a:xfrm>
            <a:prstGeom prst="rect">
              <a:avLst/>
            </a:prstGeom>
            <a:solidFill>
              <a:srgbClr val="EEB6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latin typeface="Myriad Pro" pitchFamily="34" charset="0"/>
              </a:endParaRPr>
            </a:p>
          </p:txBody>
        </p:sp>
      </p:grpSp>
      <p:sp>
        <p:nvSpPr>
          <p:cNvPr id="16" name="Rounded Rectangle 15"/>
          <p:cNvSpPr/>
          <p:nvPr/>
        </p:nvSpPr>
        <p:spPr>
          <a:xfrm>
            <a:off x="4395788" y="1700808"/>
            <a:ext cx="4646612" cy="4494634"/>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buClr>
                <a:srgbClr val="0F5494"/>
              </a:buClr>
              <a:buSzPct val="120000"/>
              <a:defRPr/>
            </a:pPr>
            <a:r>
              <a:rPr lang="it-IT" sz="2400" dirty="0">
                <a:solidFill>
                  <a:schemeClr val="tx1"/>
                </a:solidFill>
                <a:latin typeface="Myriad Pro" pitchFamily="34" charset="0"/>
                <a:ea typeface="ＭＳ Ｐゴシック" pitchFamily="34" charset="-128"/>
                <a:cs typeface="Myriad Pro" pitchFamily="34" charset="0"/>
              </a:rPr>
              <a:t>Parlamento Europeo • Consiglio • Stati Membri, • Commissione Europea • SEAE • Delegazioni UE • Comitato Economico e Sociale • Comitato di Regioni • Settore Privato • ONG/OSC • Organizzazioni internazionali • Università • Scuole • Autorità Locali e Regionali • Fondazioni</a:t>
            </a:r>
            <a:endParaRPr lang="en-GB" sz="2400" dirty="0">
              <a:solidFill>
                <a:schemeClr val="tx1"/>
              </a:solidFill>
              <a:latin typeface="Myriad Pro" pitchFamily="34" charset="0"/>
              <a:ea typeface="ＭＳ Ｐゴシック" pitchFamily="34" charset="-128"/>
              <a:cs typeface="Myriad Pro" pitchFamily="34" charset="0"/>
            </a:endParaRPr>
          </a:p>
        </p:txBody>
      </p:sp>
      <p:grpSp>
        <p:nvGrpSpPr>
          <p:cNvPr id="48133" name="Group 13"/>
          <p:cNvGrpSpPr>
            <a:grpSpLocks/>
          </p:cNvGrpSpPr>
          <p:nvPr/>
        </p:nvGrpSpPr>
        <p:grpSpPr bwMode="auto">
          <a:xfrm>
            <a:off x="290513" y="2297113"/>
            <a:ext cx="4233862" cy="3970337"/>
            <a:chOff x="130175" y="2543175"/>
            <a:chExt cx="4233863" cy="3970338"/>
          </a:xfrm>
        </p:grpSpPr>
        <p:pic>
          <p:nvPicPr>
            <p:cNvPr id="48134" name="Picture 2" descr="http://www.europahouse-tm.eu/files/EU0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0175" y="2543175"/>
              <a:ext cx="1577975"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5" name="Picture 4" descr="http://fra.europa.eu/sites/default/files/styles/fra_large/public/fra_images/eesc_logo_en-400px.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0175" y="3649663"/>
              <a:ext cx="2162175"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6" name="Picture 6" descr="http://devpolicy.org/wp-content/uploads/2013/11/International-NGO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9163" y="4381500"/>
              <a:ext cx="3200400" cy="213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7" name="Picture 8" descr="http://ec.europa.eu/regional_policy/conferences/od2008/img/logo_cor_en.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76425" y="3367088"/>
              <a:ext cx="1922463"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8" name="Picture 10" descr="http://www.eurosima.org/wp-content/uploads/2014/10/europeancouncil.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16325" y="3043238"/>
              <a:ext cx="747713"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9" name="Picture 14" descr="http://www.euinjapan.jp/uploads/fckeditor/uid000037_20110411101534941de53f.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38300" y="2635250"/>
              <a:ext cx="1978025"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1235538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50" name="Group 1"/>
          <p:cNvGrpSpPr>
            <a:grpSpLocks/>
          </p:cNvGrpSpPr>
          <p:nvPr/>
        </p:nvGrpSpPr>
        <p:grpSpPr bwMode="auto">
          <a:xfrm>
            <a:off x="0" y="6607175"/>
            <a:ext cx="9144000" cy="252413"/>
            <a:chOff x="1" y="6607327"/>
            <a:chExt cx="9143999" cy="252673"/>
          </a:xfrm>
        </p:grpSpPr>
        <p:sp>
          <p:nvSpPr>
            <p:cNvPr id="53265" name="Inhaltsplatzhalter 3"/>
            <p:cNvSpPr txBox="1">
              <a:spLocks/>
            </p:cNvSpPr>
            <p:nvPr/>
          </p:nvSpPr>
          <p:spPr bwMode="auto">
            <a:xfrm>
              <a:off x="1" y="6607327"/>
              <a:ext cx="3007619" cy="252673"/>
            </a:xfrm>
            <a:prstGeom prst="rect">
              <a:avLst/>
            </a:prstGeom>
            <a:solidFill>
              <a:srgbClr val="D719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sp>
          <p:nvSpPr>
            <p:cNvPr id="53266" name="Inhaltsplatzhalter 3"/>
            <p:cNvSpPr txBox="1">
              <a:spLocks/>
            </p:cNvSpPr>
            <p:nvPr/>
          </p:nvSpPr>
          <p:spPr bwMode="auto">
            <a:xfrm>
              <a:off x="3007619" y="6607327"/>
              <a:ext cx="3112051" cy="252673"/>
            </a:xfrm>
            <a:prstGeom prst="rect">
              <a:avLst/>
            </a:prstGeom>
            <a:solidFill>
              <a:srgbClr val="E86B1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sp>
          <p:nvSpPr>
            <p:cNvPr id="53267" name="Inhaltsplatzhalter 3"/>
            <p:cNvSpPr txBox="1">
              <a:spLocks/>
            </p:cNvSpPr>
            <p:nvPr/>
          </p:nvSpPr>
          <p:spPr bwMode="auto">
            <a:xfrm>
              <a:off x="6119670" y="6607327"/>
              <a:ext cx="3024330" cy="252673"/>
            </a:xfrm>
            <a:prstGeom prst="rect">
              <a:avLst/>
            </a:prstGeom>
            <a:solidFill>
              <a:srgbClr val="EEB6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71450" indent="-1714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ts val="1600"/>
                </a:lnSpc>
                <a:buFont typeface="Arial" charset="0"/>
                <a:buChar char="•"/>
              </a:pPr>
              <a:endParaRPr lang="en-US" altLang="de-DE">
                <a:solidFill>
                  <a:srgbClr val="000000"/>
                </a:solidFill>
                <a:latin typeface="Myriad Pro" pitchFamily="34" charset="0"/>
              </a:endParaRPr>
            </a:p>
          </p:txBody>
        </p:sp>
      </p:grpSp>
      <p:sp>
        <p:nvSpPr>
          <p:cNvPr id="53252" name="Titel 2"/>
          <p:cNvSpPr>
            <a:spLocks noGrp="1"/>
          </p:cNvSpPr>
          <p:nvPr>
            <p:ph type="title"/>
          </p:nvPr>
        </p:nvSpPr>
        <p:spPr>
          <a:xfrm>
            <a:off x="2694781" y="1268760"/>
            <a:ext cx="4910497" cy="684213"/>
          </a:xfrm>
        </p:spPr>
        <p:txBody>
          <a:bodyPr>
            <a:normAutofit/>
          </a:bodyPr>
          <a:lstStyle/>
          <a:p>
            <a:pPr eaLnBrk="1" hangingPunct="1"/>
            <a:r>
              <a:rPr lang="en-GB" altLang="de-DE" sz="3600" dirty="0" err="1">
                <a:ea typeface="ＭＳ Ｐゴシック" pitchFamily="34" charset="-128"/>
                <a:cs typeface="Arial" charset="0"/>
              </a:rPr>
              <a:t>Mesi</a:t>
            </a:r>
            <a:r>
              <a:rPr lang="en-GB" altLang="de-DE" sz="3600" dirty="0">
                <a:ea typeface="ＭＳ Ｐゴシック" pitchFamily="34" charset="-128"/>
                <a:cs typeface="Arial" charset="0"/>
              </a:rPr>
              <a:t> </a:t>
            </a:r>
            <a:r>
              <a:rPr lang="en-GB" altLang="de-DE" sz="3600" dirty="0" err="1" smtClean="0">
                <a:ea typeface="ＭＳ Ｐゴシック" pitchFamily="34" charset="-128"/>
                <a:cs typeface="Arial" charset="0"/>
              </a:rPr>
              <a:t>tematici</a:t>
            </a:r>
            <a:endParaRPr lang="en-GB" altLang="de-DE" sz="3600" dirty="0" smtClean="0">
              <a:ea typeface="ＭＳ Ｐゴシック" pitchFamily="34" charset="-128"/>
              <a:cs typeface="Myriad Pro" pitchFamily="34" charset="0"/>
            </a:endParaRPr>
          </a:p>
        </p:txBody>
      </p:sp>
      <p:pic>
        <p:nvPicPr>
          <p:cNvPr id="53253" name="Picture 9" descr="http://www.in.undp.org/content/dam/india/img/gender_project_page.jpg/_jcr_content/renditions/cq5dam.thumbnail.540.39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475" y="2136775"/>
            <a:ext cx="1782763" cy="127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4" name="Picture 11" descr="http://www.libertynews.com/wp-content/uploads/2014/11/education.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00238" y="2400300"/>
            <a:ext cx="1589087"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5" name="Picture 13" descr="http://advancingyourhealth.org/heartblog/files/2014/10/stress-heart.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6863" y="3076575"/>
            <a:ext cx="1749425" cy="116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6" name="Picture 15" descr="http://www.kuna.net.kw/NewsPictures/2014/9/2/c109027a-c374-4ecf-a5d5-51484531aa41_othermain.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0238" y="3208338"/>
            <a:ext cx="161925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7" name="Picture 17" descr="http://www.eeas.europa.eu/delegations/un_geneva/images/content/press_corner/focus/20131113_euphilippines.jpg"/>
          <p:cNvPicPr>
            <a:picLocks noChangeAspect="1" noChangeArrowheads="1"/>
          </p:cNvPicPr>
          <p:nvPr/>
        </p:nvPicPr>
        <p:blipFill>
          <a:blip r:embed="rId7">
            <a:extLst>
              <a:ext uri="{28A0092B-C50C-407E-A947-70E740481C1C}">
                <a14:useLocalDpi xmlns:a14="http://schemas.microsoft.com/office/drawing/2010/main" val="0"/>
              </a:ext>
            </a:extLst>
          </a:blip>
          <a:srcRect b="9521"/>
          <a:stretch>
            <a:fillRect/>
          </a:stretch>
        </p:blipFill>
        <p:spPr bwMode="auto">
          <a:xfrm>
            <a:off x="73025" y="4222750"/>
            <a:ext cx="1841500"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8" name="Picture 19" descr="http://www.asianews.it/files/img/INDIA_%28F%29_0827_-_Food_security_bill.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35288" y="3657600"/>
            <a:ext cx="1538287"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9" name="Picture 21" descr="http://reasonradionetwork.com/images/2011/09/Lampedusa_immigrants.jpg"/>
          <p:cNvPicPr>
            <a:picLocks noChangeAspect="1" noChangeArrowheads="1"/>
          </p:cNvPicPr>
          <p:nvPr/>
        </p:nvPicPr>
        <p:blipFill>
          <a:blip r:embed="rId9" cstate="print">
            <a:extLst>
              <a:ext uri="{28A0092B-C50C-407E-A947-70E740481C1C}">
                <a14:useLocalDpi xmlns:a14="http://schemas.microsoft.com/office/drawing/2010/main" val="0"/>
              </a:ext>
            </a:extLst>
          </a:blip>
          <a:srcRect b="8244"/>
          <a:stretch>
            <a:fillRect/>
          </a:stretch>
        </p:blipFill>
        <p:spPr bwMode="auto">
          <a:xfrm>
            <a:off x="1503363" y="4151313"/>
            <a:ext cx="1936750" cy="115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0" name="Picture 23" descr="http://s.hswstatic.com/gif/human-rights-organizations-1.jpg"/>
          <p:cNvPicPr>
            <a:picLocks noChangeAspect="1" noChangeArrowheads="1"/>
          </p:cNvPicPr>
          <p:nvPr/>
        </p:nvPicPr>
        <p:blipFill>
          <a:blip r:embed="rId10">
            <a:extLst>
              <a:ext uri="{28A0092B-C50C-407E-A947-70E740481C1C}">
                <a14:useLocalDpi xmlns:a14="http://schemas.microsoft.com/office/drawing/2010/main" val="0"/>
              </a:ext>
            </a:extLst>
          </a:blip>
          <a:srcRect b="16136"/>
          <a:stretch>
            <a:fillRect/>
          </a:stretch>
        </p:blipFill>
        <p:spPr bwMode="auto">
          <a:xfrm>
            <a:off x="247650" y="5308600"/>
            <a:ext cx="2065338"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1" name="Picture 25" descr="http://www.euractiv.com/files/styles/thumbnail/public/gallery/Jobless_Spain_Climbs_.jpg?itok=BICpmnWM"/>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36888" y="4495800"/>
            <a:ext cx="13335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2" name="Picture 31" descr="http://image.slidesharecdn.com/2015europeanyearfordevelopment-150115043431-conversion-gate01/95/2015-european-year-for-development-1-638.jpg?cb=1421318179"/>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947863" y="5246688"/>
            <a:ext cx="1727200"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3" name="Picture 29" descr="http://www.sustainabilityworks.org.uk/Sustainable%20Development.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221038" y="5381625"/>
            <a:ext cx="114935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4" name="Picture 33" descr="http://www.caritas.eu/sites/default/files/styles/news_story_detail/public/eyd2015.jpg?itok=7Iy8t3H2"/>
          <p:cNvPicPr>
            <a:picLocks noChangeAspect="1" noChangeArrowheads="1"/>
          </p:cNvPicPr>
          <p:nvPr/>
        </p:nvPicPr>
        <p:blipFill>
          <a:blip r:embed="rId14" cstate="print">
            <a:extLst>
              <a:ext uri="{28A0092B-C50C-407E-A947-70E740481C1C}">
                <a14:useLocalDpi xmlns:a14="http://schemas.microsoft.com/office/drawing/2010/main" val="0"/>
              </a:ext>
            </a:extLst>
          </a:blip>
          <a:srcRect l="36629" r="19673"/>
          <a:stretch>
            <a:fillRect/>
          </a:stretch>
        </p:blipFill>
        <p:spPr bwMode="auto">
          <a:xfrm>
            <a:off x="3321050" y="2462213"/>
            <a:ext cx="1152525"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Content Placeholder 2"/>
          <p:cNvSpPr>
            <a:spLocks noGrp="1"/>
          </p:cNvSpPr>
          <p:nvPr>
            <p:ph idx="1"/>
          </p:nvPr>
        </p:nvSpPr>
        <p:spPr>
          <a:xfrm>
            <a:off x="4351410" y="1950455"/>
            <a:ext cx="4792590" cy="4782926"/>
          </a:xfrm>
        </p:spPr>
        <p:txBody>
          <a:bodyPr/>
          <a:lstStyle/>
          <a:p>
            <a:pPr marL="1433513" indent="-1090613">
              <a:lnSpc>
                <a:spcPct val="100000"/>
              </a:lnSpc>
            </a:pPr>
            <a:r>
              <a:rPr lang="it-IT" sz="2000" dirty="0"/>
              <a:t>Gennaio – </a:t>
            </a:r>
            <a:r>
              <a:rPr lang="it-IT" sz="2000" dirty="0">
                <a:solidFill>
                  <a:srgbClr val="E75113"/>
                </a:solidFill>
              </a:rPr>
              <a:t>Europa nel Mondo</a:t>
            </a:r>
          </a:p>
          <a:p>
            <a:pPr marL="1433513" indent="-1090613">
              <a:lnSpc>
                <a:spcPct val="100000"/>
              </a:lnSpc>
            </a:pPr>
            <a:r>
              <a:rPr lang="it-IT" sz="2000" dirty="0"/>
              <a:t>Febbraio – </a:t>
            </a:r>
            <a:r>
              <a:rPr lang="it-IT" sz="2000" dirty="0" smtClean="0">
                <a:solidFill>
                  <a:srgbClr val="E75113"/>
                </a:solidFill>
              </a:rPr>
              <a:t>Istruzione</a:t>
            </a:r>
            <a:endParaRPr lang="it-IT" sz="2000" dirty="0">
              <a:solidFill>
                <a:srgbClr val="E75113"/>
              </a:solidFill>
            </a:endParaRPr>
          </a:p>
          <a:p>
            <a:pPr marL="1433513" indent="-1090613">
              <a:lnSpc>
                <a:spcPct val="100000"/>
              </a:lnSpc>
            </a:pPr>
            <a:r>
              <a:rPr lang="it-IT" sz="2000" dirty="0"/>
              <a:t>Marzo – </a:t>
            </a:r>
            <a:r>
              <a:rPr lang="it-IT" sz="2000" dirty="0">
                <a:solidFill>
                  <a:srgbClr val="E75113"/>
                </a:solidFill>
              </a:rPr>
              <a:t>Donne e Ragazze</a:t>
            </a:r>
          </a:p>
          <a:p>
            <a:pPr marL="1433513" indent="-1090613">
              <a:lnSpc>
                <a:spcPct val="100000"/>
              </a:lnSpc>
            </a:pPr>
            <a:r>
              <a:rPr lang="it-IT" sz="2000" dirty="0"/>
              <a:t>Aprile - </a:t>
            </a:r>
            <a:r>
              <a:rPr lang="it-IT" sz="2000" dirty="0">
                <a:solidFill>
                  <a:srgbClr val="E75113"/>
                </a:solidFill>
              </a:rPr>
              <a:t>Salute</a:t>
            </a:r>
          </a:p>
          <a:p>
            <a:pPr marL="1433513" indent="-1090613">
              <a:lnSpc>
                <a:spcPct val="100000"/>
              </a:lnSpc>
            </a:pPr>
            <a:r>
              <a:rPr lang="it-IT" sz="2000" dirty="0" smtClean="0"/>
              <a:t>Maggio </a:t>
            </a:r>
            <a:r>
              <a:rPr lang="it-IT" sz="2000" dirty="0"/>
              <a:t>– </a:t>
            </a:r>
            <a:r>
              <a:rPr lang="it-IT" sz="2000" dirty="0">
                <a:solidFill>
                  <a:srgbClr val="E75113"/>
                </a:solidFill>
              </a:rPr>
              <a:t>Pace e Sicurezza</a:t>
            </a:r>
          </a:p>
          <a:p>
            <a:pPr marL="1433513" indent="-1090613">
              <a:lnSpc>
                <a:spcPct val="100000"/>
              </a:lnSpc>
            </a:pPr>
            <a:r>
              <a:rPr lang="it-IT" sz="2000" dirty="0" smtClean="0"/>
              <a:t>Giugno </a:t>
            </a:r>
            <a:r>
              <a:rPr lang="it-IT" sz="2000" dirty="0"/>
              <a:t>– </a:t>
            </a:r>
            <a:r>
              <a:rPr lang="it-IT" sz="2000" dirty="0" smtClean="0">
                <a:solidFill>
                  <a:srgbClr val="E75113"/>
                </a:solidFill>
              </a:rPr>
              <a:t>Crescita </a:t>
            </a:r>
            <a:r>
              <a:rPr lang="it-IT" sz="2000" dirty="0">
                <a:solidFill>
                  <a:srgbClr val="E75113"/>
                </a:solidFill>
              </a:rPr>
              <a:t>sostenibile, </a:t>
            </a:r>
            <a:r>
              <a:rPr lang="it-IT" sz="2000" dirty="0" smtClean="0">
                <a:solidFill>
                  <a:srgbClr val="E75113"/>
                </a:solidFill>
              </a:rPr>
              <a:t>qualità del lavor</a:t>
            </a:r>
            <a:r>
              <a:rPr lang="it-IT" sz="2000" dirty="0" smtClean="0">
                <a:solidFill>
                  <a:srgbClr val="E75113"/>
                </a:solidFill>
              </a:rPr>
              <a:t>o e dell</a:t>
            </a:r>
            <a:r>
              <a:rPr lang="it-IT" sz="2000" dirty="0">
                <a:solidFill>
                  <a:srgbClr val="E75113"/>
                </a:solidFill>
              </a:rPr>
              <a:t>'</a:t>
            </a:r>
            <a:r>
              <a:rPr lang="it-IT" sz="2000" dirty="0" smtClean="0">
                <a:solidFill>
                  <a:srgbClr val="E75113"/>
                </a:solidFill>
              </a:rPr>
              <a:t>occupazione </a:t>
            </a:r>
            <a:endParaRPr lang="it-IT" sz="2000" dirty="0">
              <a:solidFill>
                <a:srgbClr val="E75113"/>
              </a:solidFill>
            </a:endParaRPr>
          </a:p>
          <a:p>
            <a:pPr marL="1433513" indent="-1090613">
              <a:lnSpc>
                <a:spcPct val="100000"/>
              </a:lnSpc>
            </a:pPr>
            <a:r>
              <a:rPr lang="it-IT" sz="2000" dirty="0" smtClean="0"/>
              <a:t>Luglio – </a:t>
            </a:r>
            <a:r>
              <a:rPr lang="it-IT" sz="2000" dirty="0" smtClean="0">
                <a:solidFill>
                  <a:srgbClr val="E75113"/>
                </a:solidFill>
              </a:rPr>
              <a:t>Bambini </a:t>
            </a:r>
            <a:r>
              <a:rPr lang="it-IT" sz="2000" dirty="0">
                <a:solidFill>
                  <a:srgbClr val="E75113"/>
                </a:solidFill>
              </a:rPr>
              <a:t>e Giovani</a:t>
            </a:r>
          </a:p>
          <a:p>
            <a:pPr marL="1433513" indent="-1090613">
              <a:lnSpc>
                <a:spcPct val="100000"/>
              </a:lnSpc>
            </a:pPr>
            <a:r>
              <a:rPr lang="it-IT" sz="2000" dirty="0" smtClean="0"/>
              <a:t>Agosto </a:t>
            </a:r>
            <a:r>
              <a:rPr lang="it-IT" sz="2000" dirty="0"/>
              <a:t>– </a:t>
            </a:r>
            <a:r>
              <a:rPr lang="it-IT" sz="2000" dirty="0" smtClean="0">
                <a:solidFill>
                  <a:srgbClr val="E75113"/>
                </a:solidFill>
              </a:rPr>
              <a:t>Aiuti Umanitari</a:t>
            </a:r>
            <a:endParaRPr lang="it-IT" sz="2000" dirty="0">
              <a:solidFill>
                <a:srgbClr val="E75113"/>
              </a:solidFill>
            </a:endParaRPr>
          </a:p>
          <a:p>
            <a:pPr marL="1433513" indent="-1090613">
              <a:lnSpc>
                <a:spcPct val="100000"/>
              </a:lnSpc>
            </a:pPr>
            <a:r>
              <a:rPr lang="it-IT" sz="2000" dirty="0"/>
              <a:t>Settembre – </a:t>
            </a:r>
            <a:r>
              <a:rPr lang="it-IT" sz="2000" dirty="0">
                <a:solidFill>
                  <a:srgbClr val="E75113"/>
                </a:solidFill>
              </a:rPr>
              <a:t>Demografia e Migrazione</a:t>
            </a:r>
          </a:p>
          <a:p>
            <a:pPr marL="1433513" indent="-1090613">
              <a:lnSpc>
                <a:spcPct val="100000"/>
              </a:lnSpc>
            </a:pPr>
            <a:r>
              <a:rPr lang="it-IT" sz="2000" dirty="0"/>
              <a:t>Ottobre – </a:t>
            </a:r>
            <a:r>
              <a:rPr lang="it-IT" sz="2000" dirty="0">
                <a:solidFill>
                  <a:srgbClr val="E75113"/>
                </a:solidFill>
              </a:rPr>
              <a:t>Sicurezza </a:t>
            </a:r>
            <a:r>
              <a:rPr lang="it-IT" sz="2000" dirty="0" smtClean="0">
                <a:solidFill>
                  <a:srgbClr val="E75113"/>
                </a:solidFill>
              </a:rPr>
              <a:t>alimentare</a:t>
            </a:r>
            <a:endParaRPr lang="it-IT" sz="2000" dirty="0">
              <a:solidFill>
                <a:srgbClr val="E75113"/>
              </a:solidFill>
            </a:endParaRPr>
          </a:p>
          <a:p>
            <a:pPr marL="1433513" indent="-1090613">
              <a:lnSpc>
                <a:spcPct val="100000"/>
              </a:lnSpc>
            </a:pPr>
            <a:r>
              <a:rPr lang="it-IT" sz="2000" dirty="0"/>
              <a:t>Novembre – </a:t>
            </a:r>
            <a:r>
              <a:rPr lang="it-IT" sz="2000" dirty="0">
                <a:solidFill>
                  <a:srgbClr val="E75113"/>
                </a:solidFill>
              </a:rPr>
              <a:t>Sviluppo Sostenibile e </a:t>
            </a:r>
            <a:r>
              <a:rPr lang="it-IT" sz="2000" dirty="0" smtClean="0">
                <a:solidFill>
                  <a:srgbClr val="E75113"/>
                </a:solidFill>
              </a:rPr>
              <a:t>Cambiamento climatico</a:t>
            </a:r>
            <a:r>
              <a:rPr lang="it-IT" sz="2000" dirty="0" smtClean="0"/>
              <a:t> </a:t>
            </a:r>
          </a:p>
          <a:p>
            <a:pPr marL="1433513" indent="-1090613">
              <a:lnSpc>
                <a:spcPct val="100000"/>
              </a:lnSpc>
            </a:pPr>
            <a:r>
              <a:rPr lang="it-IT" sz="2000" dirty="0" smtClean="0"/>
              <a:t>Dicembre – </a:t>
            </a:r>
            <a:r>
              <a:rPr lang="it-IT" sz="2000" dirty="0" smtClean="0">
                <a:solidFill>
                  <a:srgbClr val="E75113"/>
                </a:solidFill>
              </a:rPr>
              <a:t>Diritti Umani e </a:t>
            </a:r>
            <a:r>
              <a:rPr lang="it-IT" sz="2000" dirty="0" smtClean="0">
                <a:solidFill>
                  <a:srgbClr val="E75113"/>
                </a:solidFill>
              </a:rPr>
              <a:t>Buon Governo </a:t>
            </a:r>
            <a:endParaRPr lang="it-IT" sz="2000" dirty="0">
              <a:solidFill>
                <a:srgbClr val="E75113"/>
              </a:solidFill>
            </a:endParaRPr>
          </a:p>
        </p:txBody>
      </p:sp>
    </p:spTree>
    <p:extLst>
      <p:ext uri="{BB962C8B-B14F-4D97-AF65-F5344CB8AC3E}">
        <p14:creationId xmlns:p14="http://schemas.microsoft.com/office/powerpoint/2010/main" val="20291642"/>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2000" b="1" i="0" u="none" strike="noStrike" cap="none" normalizeH="0" baseline="0" smtClean="0">
            <a:ln>
              <a:noFill/>
            </a:ln>
            <a:solidFill>
              <a:srgbClr val="FFD62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2000" b="1" i="0" u="none" strike="noStrike" cap="none" normalizeH="0" baseline="0" smtClean="0">
            <a:ln>
              <a:noFill/>
            </a:ln>
            <a:solidFill>
              <a:srgbClr val="FFD62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5_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2000" b="1" i="0" u="none" strike="noStrike" cap="none" normalizeH="0" baseline="0" smtClean="0">
            <a:ln>
              <a:noFill/>
            </a:ln>
            <a:solidFill>
              <a:srgbClr val="FFD62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2000" b="1" i="0" u="none" strike="noStrike" cap="none" normalizeH="0" baseline="0" smtClean="0">
            <a:ln>
              <a:noFill/>
            </a:ln>
            <a:solidFill>
              <a:srgbClr val="FFD62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2000" b="1" i="0" u="none" strike="noStrike" cap="none" normalizeH="0" baseline="0" smtClean="0">
            <a:ln>
              <a:noFill/>
            </a:ln>
            <a:solidFill>
              <a:srgbClr val="FFD62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2000" b="1" i="0" u="none" strike="noStrike" cap="none" normalizeH="0" baseline="0" smtClean="0">
            <a:ln>
              <a:noFill/>
            </a:ln>
            <a:solidFill>
              <a:srgbClr val="FFD62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2000" b="1" i="0" u="none" strike="noStrike" cap="none" normalizeH="0" baseline="0" smtClean="0">
            <a:ln>
              <a:noFill/>
            </a:ln>
            <a:solidFill>
              <a:srgbClr val="FFD624"/>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2000" b="1" i="0" u="none" strike="noStrike" cap="none" normalizeH="0" baseline="0" smtClean="0">
            <a:ln>
              <a:noFill/>
            </a:ln>
            <a:solidFill>
              <a:srgbClr val="FFD62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8343</TotalTime>
  <Words>4436</Words>
  <Application>Microsoft Office PowerPoint</Application>
  <PresentationFormat>On-screen Show (4:3)</PresentationFormat>
  <Paragraphs>564</Paragraphs>
  <Slides>49</Slides>
  <Notes>44</Notes>
  <HiddenSlides>0</HiddenSlides>
  <MMClips>0</MMClips>
  <ScaleCrop>false</ScaleCrop>
  <HeadingPairs>
    <vt:vector size="6" baseType="variant">
      <vt:variant>
        <vt:lpstr>Theme</vt:lpstr>
      </vt:variant>
      <vt:variant>
        <vt:i4>12</vt:i4>
      </vt:variant>
      <vt:variant>
        <vt:lpstr>Embedded OLE Servers</vt:lpstr>
      </vt:variant>
      <vt:variant>
        <vt:i4>2</vt:i4>
      </vt:variant>
      <vt:variant>
        <vt:lpstr>Slide Titles</vt:lpstr>
      </vt:variant>
      <vt:variant>
        <vt:i4>49</vt:i4>
      </vt:variant>
    </vt:vector>
  </HeadingPairs>
  <TitlesOfParts>
    <vt:vector size="63" baseType="lpstr">
      <vt:lpstr>Default Design</vt:lpstr>
      <vt:lpstr>Slide_Master</vt:lpstr>
      <vt:lpstr>5_Slide_Master</vt:lpstr>
      <vt:lpstr>3_Slide_Master</vt:lpstr>
      <vt:lpstr>4_Slide_Master</vt:lpstr>
      <vt:lpstr>2_Slide_Master</vt:lpstr>
      <vt:lpstr>1_Default Design</vt:lpstr>
      <vt:lpstr>2_Default Design</vt:lpstr>
      <vt:lpstr>3_Default Design</vt:lpstr>
      <vt:lpstr>4_Default Design</vt:lpstr>
      <vt:lpstr>5_Default Design</vt:lpstr>
      <vt:lpstr>6_Default Design</vt:lpstr>
      <vt:lpstr>Chart</vt:lpstr>
      <vt:lpstr>Microsoft Excel Chart</vt:lpstr>
      <vt:lpstr>Direzione Generale  della Cooperazione Internazionale e dello Sviluppo Commissione Europea </vt:lpstr>
      <vt:lpstr>Cosa pensano i cittadini della UE?</vt:lpstr>
      <vt:lpstr>                    Cosa pensano i cittadini italiani       </vt:lpstr>
      <vt:lpstr>Quali sonni i 3 obiettivi principali del AES2015?</vt:lpstr>
      <vt:lpstr>Favorire la partecipazione  diretta, la critica e l’interesse attivo dei cittadini dell’UE , e soprattutto dei giovani,   nella formulazione e nella realizzazione delle politiche di cooperazione.</vt:lpstr>
      <vt:lpstr>Aumentare il grado di consapevolezza dei vantaggi legati alla cooperazione, nonché favorire tra i cittadini dell’Europa e dei paesi in via di sviluppo un senso comune di responsabilità, solidarietà e opportunità in un mondo in continua evoluzione e sempre più interdipendente.</vt:lpstr>
      <vt:lpstr>Situazione  2015 è un anno speciale!</vt:lpstr>
      <vt:lpstr>PowerPoint Presentation</vt:lpstr>
      <vt:lpstr>Mesi tematici</vt:lpstr>
      <vt:lpstr>Twitter  @EYD2015</vt:lpstr>
      <vt:lpstr>  FACEBOOK</vt:lpstr>
      <vt:lpstr>                                   SITO WEB                        https://europa.eu/eyd2015/it</vt:lpstr>
      <vt:lpstr>Storie per  l'Anno europeo per lo sviluppo 2015 </vt:lpstr>
      <vt:lpstr>Programma Nazionale Italia   Partecipazione della Cooperazione italiana ad EXPO MILANO 2015  ORGANIZZATI 30 EVENTI                                         Campagna di comunicazione a livello nazionale (TV, Radio, Mobile APP)  Settimana scolastica della Cooperazione: Ia edizione: 13-19 aprile: 50  Istituti selezionati dal Ministero dell’Istruzione   Ciclo di seminari presso le Università: organizzazione a cura del CRUI(Comitato Rettori Universita' Italiane) </vt:lpstr>
      <vt:lpstr>    In che modo puoi partecipare </vt:lpstr>
      <vt:lpstr>In che modo puoi partecipare</vt:lpstr>
      <vt:lpstr>PowerPoint Presentation</vt:lpstr>
      <vt:lpstr>PowerPoint Presentation</vt:lpstr>
      <vt:lpstr>PowerPoint Presentation</vt:lpstr>
      <vt:lpstr>EU the largest donor in the world </vt:lpstr>
      <vt:lpstr>The external aid budget 2013</vt:lpstr>
      <vt:lpstr>The external action commissioners</vt:lpstr>
      <vt:lpstr>PowerPoint Presentation</vt:lpstr>
      <vt:lpstr>Development cooperation:  Actors inside the Commission + the EEAS</vt:lpstr>
      <vt:lpstr>DG DEVCO - EuropeAid Tasks</vt:lpstr>
      <vt:lpstr>PowerPoint Presentation</vt:lpstr>
      <vt:lpstr>EU/EC aid policy &amp; history</vt:lpstr>
      <vt:lpstr>EU/EC aid policy &amp; history</vt:lpstr>
      <vt:lpstr>Agenda for change</vt:lpstr>
      <vt:lpstr>PowerPoint Presentation</vt:lpstr>
      <vt:lpstr>PowerPoint Presentation</vt:lpstr>
      <vt:lpstr>Beyond 2015 – A Decent Life for All</vt:lpstr>
      <vt:lpstr>What's next?</vt:lpstr>
      <vt:lpstr>PowerPoint Presentation</vt:lpstr>
      <vt:lpstr>PowerPoint Presentation</vt:lpstr>
      <vt:lpstr>Geographical coverage</vt:lpstr>
      <vt:lpstr>Geographical distribution of funds in 2012* (commitments in M€)</vt:lpstr>
      <vt:lpstr>PowerPoint Presentation</vt:lpstr>
      <vt:lpstr>The project cycle</vt:lpstr>
      <vt:lpstr>Aid delivery methods</vt:lpstr>
      <vt:lpstr>PowerPoint Presentation</vt:lpstr>
      <vt:lpstr>Challenges at international level:  too many donors in too many countries</vt:lpstr>
      <vt:lpstr>… if EU worked as one:</vt:lpstr>
      <vt:lpstr>Joint programming in practice</vt:lpstr>
      <vt:lpstr>PowerPoint Presentation</vt:lpstr>
      <vt:lpstr>   Useful Links</vt:lpstr>
      <vt:lpstr>PowerPoint Presentation</vt:lpstr>
      <vt:lpstr>Follow us!</vt:lpstr>
      <vt:lpstr>Grazie e Buon Lavoro                                            Bruxelles 31 March 2015 </vt:lpstr>
    </vt:vector>
  </TitlesOfParts>
  <Company>European Commission</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Franco CONZATO</dc:creator>
  <cp:lastModifiedBy>CONZATO Franco (DEVCO)</cp:lastModifiedBy>
  <cp:revision>636</cp:revision>
  <dcterms:created xsi:type="dcterms:W3CDTF">2014-03-07T12:30:25Z</dcterms:created>
  <dcterms:modified xsi:type="dcterms:W3CDTF">2015-03-30T13:16:19Z</dcterms:modified>
</cp:coreProperties>
</file>