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1" r:id="rId4"/>
    <p:sldMasterId id="2147483679" r:id="rId5"/>
  </p:sldMasterIdLst>
  <p:notesMasterIdLst>
    <p:notesMasterId r:id="rId15"/>
  </p:notesMasterIdLst>
  <p:handoutMasterIdLst>
    <p:handoutMasterId r:id="rId16"/>
  </p:handoutMasterIdLst>
  <p:sldIdLst>
    <p:sldId id="554" r:id="rId6"/>
    <p:sldId id="615" r:id="rId7"/>
    <p:sldId id="613" r:id="rId8"/>
    <p:sldId id="614" r:id="rId9"/>
    <p:sldId id="616" r:id="rId10"/>
    <p:sldId id="372" r:id="rId11"/>
    <p:sldId id="607" r:id="rId12"/>
    <p:sldId id="599" r:id="rId13"/>
    <p:sldId id="617" r:id="rId14"/>
  </p:sldIdLst>
  <p:sldSz cx="12192000" cy="6858000"/>
  <p:notesSz cx="6797675" cy="98726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3" roundtripDataSignature="AMtx7mh3YP3xexYcFoahXa2ehi0H5V4Za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5E5957A-4041-EE65-B396-902A4E839B6F}" name="SCHMIDT Anna (HOME)" initials="S(" userId="S::anna.schmidt@ec.europa.eu::0f3d0431-4347-4db0-8022-ddd64ec27c7e" providerId="AD"/>
  <p188:author id="{FFBF3DD4-71B5-945A-2D94-A24B1C8870AB}" name="POZO VERA Esther (HOME)" initials="PVE(" userId="S::Esther.POZO-VERA@ec.europa.eu::70b6c6ed-9331-4ec4-9616-ba8d1f62cd8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1F"/>
    <a:srgbClr val="A7D2CB"/>
    <a:srgbClr val="FFC000"/>
    <a:srgbClr val="FFFFFF"/>
    <a:srgbClr val="173760"/>
    <a:srgbClr val="77C5B1"/>
    <a:srgbClr val="007EC5"/>
    <a:srgbClr val="E3E9F0"/>
    <a:srgbClr val="0C83C8"/>
    <a:srgbClr val="E9D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04" y="32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customXml" Target="../customXml/item3.xml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3" Type="http://customschemas.google.com/relationships/presentationmetadata" Target="metadata"/><Relationship Id="rId58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99AD6C7-E5E7-6D28-B930-578AA3D6A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7CF607-733B-5130-FCAE-B4AA7E7EF0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AF599-C9D8-477E-B746-DCDD59C8DEF5}" type="datetimeFigureOut">
              <a:rPr lang="es-ES" smtClean="0"/>
              <a:t>13/10/2024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BCF7F-59F2-1985-3A5B-87625BCE6F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BAFCB-DFA0-E241-E367-CAD4018EBD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935AD-E5D0-4847-874A-72D37A500A3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8229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5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5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7317"/>
            <a:ext cx="2945659" cy="495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,Sans-Serif"/>
              <a:buChar char="•"/>
            </a:pP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78513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99600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50654"/>
            <a:ext cx="5486400" cy="36004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894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,Sans-Serif"/>
              <a:buChar char="•"/>
            </a:pP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5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99195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0">
              <a:buFont typeface="Arial" panose="020B0604020202020204" pitchFamily="34" charset="0"/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500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83123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60225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9601F-96DB-49B4-BFD2-C8FD99D7BF75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487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7" name="Google Shape;27;p23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76143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preserve="1">
  <p:cSld name="1_Title Slid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9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8" name="Google Shape;158;p39"/>
          <p:cNvPicPr preferRelativeResize="0"/>
          <p:nvPr/>
        </p:nvPicPr>
        <p:blipFill rotWithShape="1">
          <a:blip r:embed="rId2">
            <a:alphaModFix/>
          </a:blip>
          <a:srcRect t="4555"/>
          <a:stretch/>
        </p:blipFill>
        <p:spPr>
          <a:xfrm>
            <a:off x="0" y="1078173"/>
            <a:ext cx="12192000" cy="578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9"/>
          <p:cNvSpPr/>
          <p:nvPr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9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9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2" name="Google Shape;162;p39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4" name="Google Shape;164;p39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39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683048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 preserve="1">
  <p:cSld name="Last slide (option 2)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0"/>
          <p:cNvSpPr/>
          <p:nvPr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9" name="Google Shape;169;p4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0" name="Google Shape;170;p40"/>
          <p:cNvSpPr txBox="1">
            <a:spLocks noGrp="1"/>
          </p:cNvSpPr>
          <p:nvPr>
            <p:ph type="body" idx="1"/>
          </p:nvPr>
        </p:nvSpPr>
        <p:spPr>
          <a:xfrm>
            <a:off x="838976" y="4175997"/>
            <a:ext cx="10888663" cy="162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67676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1" name="Google Shape;171;p4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817455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 preserve="1">
  <p:cSld name="Content and Objec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Google Shape;176;p41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7" name="Google Shape;177;p41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66882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2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181" name="Google Shape;181;p4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93143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  <a:alpha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8FCC-1493-B3A1-6FA7-006140D74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D1B5A0-A35B-9A37-CFB5-AB3609B4D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51271-4CF7-9BC3-F691-1B3ADADB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C074-73A7-42EB-B14B-EB54D11B7222}" type="datetimeFigureOut">
              <a:rPr lang="fr-BE" smtClean="0"/>
              <a:t>13-10-2024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83E2C-1143-8BA4-0219-2B23D7656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B38F3-D386-F6C6-148E-91B28CDF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569C-C799-468A-881D-D5BC458ABB90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73445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193A9-E854-2986-2347-E35B403B3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A4ADA-1074-3158-6A8E-769AA40E0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6B671-75C3-62B2-845D-5D578A7DD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C074-73A7-42EB-B14B-EB54D11B7222}" type="datetimeFigureOut">
              <a:rPr lang="fr-BE" smtClean="0"/>
              <a:t>13-10-2024</a:t>
            </a:fld>
            <a:endParaRPr lang="fr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D9642-84C4-366D-3890-001AB8B2E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DBD82-7734-C1BE-AFDC-031C48A54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D569C-C799-468A-881D-D5BC458ABB90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D33EAE9E-CE10-324E-C7B3-D3A3E9ED98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898" y="6349246"/>
            <a:ext cx="1365945" cy="35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3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" name="Google Shape;42;p26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Google Shape;44;p26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5" name="Google Shape;45;p26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322537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37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>
  <p:cSld name="2_Title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8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8" name="Google Shape;1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8"/>
          <p:cNvSpPr/>
          <p:nvPr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38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8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2"/>
          </p:nvPr>
        </p:nvSpPr>
        <p:spPr>
          <a:xfrm>
            <a:off x="6096000" y="5783535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Google Shape;154;p38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3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164880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8F28-52FF-473E-82AC-7FD2F7833A1A}" type="datetimeFigureOut">
              <a:rPr lang="fr-BE" smtClean="0"/>
              <a:t>14-10-2024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6F9F0-DCA2-4782-8AA7-8E142D818FC9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6797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preserve="1">
  <p:cSld name="1_Title Slid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9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8" name="Google Shape;158;p39"/>
          <p:cNvPicPr preferRelativeResize="0"/>
          <p:nvPr/>
        </p:nvPicPr>
        <p:blipFill rotWithShape="1">
          <a:blip r:embed="rId2">
            <a:alphaModFix/>
          </a:blip>
          <a:srcRect t="4555"/>
          <a:stretch/>
        </p:blipFill>
        <p:spPr>
          <a:xfrm>
            <a:off x="0" y="1078173"/>
            <a:ext cx="12192000" cy="578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9"/>
          <p:cNvSpPr/>
          <p:nvPr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9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9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2" name="Google Shape;162;p39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4" name="Google Shape;164;p39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39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607565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 preserve="1">
  <p:cSld name="Last slide (option 2)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0"/>
          <p:cNvSpPr/>
          <p:nvPr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9" name="Google Shape;169;p4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0" name="Google Shape;170;p40"/>
          <p:cNvSpPr txBox="1">
            <a:spLocks noGrp="1"/>
          </p:cNvSpPr>
          <p:nvPr>
            <p:ph type="body" idx="1"/>
          </p:nvPr>
        </p:nvSpPr>
        <p:spPr>
          <a:xfrm>
            <a:off x="838976" y="4175997"/>
            <a:ext cx="10888663" cy="162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67676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1" name="Google Shape;171;p4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162685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 preserve="1">
  <p:cSld name="Content and Objec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Google Shape;176;p41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7" name="Google Shape;177;p41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38995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2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181" name="Google Shape;181;p4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36721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539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7" name="Google Shape;27;p23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415185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>
  <p:cSld name="2_Title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8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8" name="Google Shape;1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8"/>
          <p:cNvSpPr/>
          <p:nvPr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38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8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2"/>
          </p:nvPr>
        </p:nvSpPr>
        <p:spPr>
          <a:xfrm>
            <a:off x="6096000" y="5783535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Google Shape;154;p38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3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802905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  <a:alpha val="2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" name="Google Shape;13;p21" descr="European Commission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33852" y="6045988"/>
            <a:ext cx="1715733" cy="450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7482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95000"/>
                <a:alpha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1"/>
          <p:cNvSpPr txBox="1"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826822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8.svg"/><Relationship Id="rId18" Type="http://schemas.openxmlformats.org/officeDocument/2006/relationships/image" Target="../media/image20.png"/><Relationship Id="rId26" Type="http://schemas.openxmlformats.org/officeDocument/2006/relationships/image" Target="../media/image24.png"/><Relationship Id="rId3" Type="http://schemas.openxmlformats.org/officeDocument/2006/relationships/image" Target="../media/image12.png"/><Relationship Id="rId21" Type="http://schemas.openxmlformats.org/officeDocument/2006/relationships/image" Target="../media/image36.svg"/><Relationship Id="rId7" Type="http://schemas.openxmlformats.org/officeDocument/2006/relationships/image" Target="../media/image22.svg"/><Relationship Id="rId12" Type="http://schemas.openxmlformats.org/officeDocument/2006/relationships/image" Target="../media/image17.png"/><Relationship Id="rId17" Type="http://schemas.openxmlformats.org/officeDocument/2006/relationships/image" Target="../media/image32.svg"/><Relationship Id="rId25" Type="http://schemas.openxmlformats.org/officeDocument/2006/relationships/image" Target="../media/image40.svg"/><Relationship Id="rId33" Type="http://schemas.openxmlformats.org/officeDocument/2006/relationships/image" Target="../media/image48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png"/><Relationship Id="rId20" Type="http://schemas.openxmlformats.org/officeDocument/2006/relationships/image" Target="../media/image21.png"/><Relationship Id="rId29" Type="http://schemas.openxmlformats.org/officeDocument/2006/relationships/image" Target="../media/image44.sv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11" Type="http://schemas.openxmlformats.org/officeDocument/2006/relationships/image" Target="../media/image26.svg"/><Relationship Id="rId24" Type="http://schemas.openxmlformats.org/officeDocument/2006/relationships/image" Target="../media/image23.png"/><Relationship Id="rId32" Type="http://schemas.openxmlformats.org/officeDocument/2006/relationships/image" Target="../media/image27.pn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23" Type="http://schemas.openxmlformats.org/officeDocument/2006/relationships/image" Target="../media/image38.svg"/><Relationship Id="rId28" Type="http://schemas.openxmlformats.org/officeDocument/2006/relationships/image" Target="../media/image25.png"/><Relationship Id="rId10" Type="http://schemas.openxmlformats.org/officeDocument/2006/relationships/image" Target="../media/image16.png"/><Relationship Id="rId19" Type="http://schemas.openxmlformats.org/officeDocument/2006/relationships/image" Target="../media/image34.svg"/><Relationship Id="rId31" Type="http://schemas.openxmlformats.org/officeDocument/2006/relationships/image" Target="../media/image46.svg"/><Relationship Id="rId4" Type="http://schemas.openxmlformats.org/officeDocument/2006/relationships/image" Target="../media/image13.png"/><Relationship Id="rId9" Type="http://schemas.openxmlformats.org/officeDocument/2006/relationships/image" Target="../media/image24.svg"/><Relationship Id="rId14" Type="http://schemas.openxmlformats.org/officeDocument/2006/relationships/image" Target="../media/image18.png"/><Relationship Id="rId22" Type="http://schemas.openxmlformats.org/officeDocument/2006/relationships/image" Target="../media/image22.png"/><Relationship Id="rId27" Type="http://schemas.openxmlformats.org/officeDocument/2006/relationships/image" Target="../media/image42.svg"/><Relationship Id="rId30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svg"/><Relationship Id="rId5" Type="http://schemas.openxmlformats.org/officeDocument/2006/relationships/image" Target="../media/image33.png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3.svg"/><Relationship Id="rId5" Type="http://schemas.openxmlformats.org/officeDocument/2006/relationships/image" Target="../media/image35.png"/><Relationship Id="rId4" Type="http://schemas.openxmlformats.org/officeDocument/2006/relationships/image" Target="../media/image5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newsroom/home/user-subscriptions/2668/create#main-content" TargetMode="External"/><Relationship Id="rId13" Type="http://schemas.openxmlformats.org/officeDocument/2006/relationships/image" Target="../media/image42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12" Type="http://schemas.openxmlformats.org/officeDocument/2006/relationships/hyperlink" Target="https://home-affairs.ec.europa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9.png"/><Relationship Id="rId11" Type="http://schemas.openxmlformats.org/officeDocument/2006/relationships/image" Target="../media/image41.png"/><Relationship Id="rId5" Type="http://schemas.openxmlformats.org/officeDocument/2006/relationships/image" Target="../media/image38.jpeg"/><Relationship Id="rId15" Type="http://schemas.openxmlformats.org/officeDocument/2006/relationships/hyperlink" Target="https://www.linkedin.com/showcase/european-commission-eu-funds" TargetMode="External"/><Relationship Id="rId10" Type="http://schemas.openxmlformats.org/officeDocument/2006/relationships/hyperlink" Target="https://www.youtube.com/c/EUHomeAffairs/about" TargetMode="External"/><Relationship Id="rId4" Type="http://schemas.openxmlformats.org/officeDocument/2006/relationships/image" Target="../media/image37.jpeg"/><Relationship Id="rId9" Type="http://schemas.openxmlformats.org/officeDocument/2006/relationships/hyperlink" Target="https://twitter.com/EUHomeAffairs" TargetMode="External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D9DED1A-B190-AC77-8635-749DC4DB1084}"/>
              </a:ext>
            </a:extLst>
          </p:cNvPr>
          <p:cNvSpPr/>
          <p:nvPr/>
        </p:nvSpPr>
        <p:spPr>
          <a:xfrm>
            <a:off x="0" y="968991"/>
            <a:ext cx="12192000" cy="5889009"/>
          </a:xfrm>
          <a:prstGeom prst="rect">
            <a:avLst/>
          </a:prstGeom>
          <a:solidFill>
            <a:srgbClr val="E0E9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rgbClr val="FF0000"/>
              </a:solidFill>
            </a:endParaRPr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344090BD-C5F5-4FC4-414C-0E3D67EA7346}"/>
              </a:ext>
            </a:extLst>
          </p:cNvPr>
          <p:cNvSpPr/>
          <p:nvPr/>
        </p:nvSpPr>
        <p:spPr>
          <a:xfrm>
            <a:off x="2877903" y="1451285"/>
            <a:ext cx="9314097" cy="5101018"/>
          </a:xfrm>
          <a:custGeom>
            <a:avLst/>
            <a:gdLst>
              <a:gd name="connsiteX0" fmla="*/ 8720999 w 12191826"/>
              <a:gd name="connsiteY0" fmla="*/ 278824 h 6677053"/>
              <a:gd name="connsiteX1" fmla="*/ 8689425 w 12191826"/>
              <a:gd name="connsiteY1" fmla="*/ 288978 h 6677053"/>
              <a:gd name="connsiteX2" fmla="*/ 8751608 w 12191826"/>
              <a:gd name="connsiteY2" fmla="*/ 315660 h 6677053"/>
              <a:gd name="connsiteX3" fmla="*/ 8821721 w 12191826"/>
              <a:gd name="connsiteY3" fmla="*/ 277045 h 6677053"/>
              <a:gd name="connsiteX4" fmla="*/ 8796078 w 12191826"/>
              <a:gd name="connsiteY4" fmla="*/ 259628 h 6677053"/>
              <a:gd name="connsiteX5" fmla="*/ 8721072 w 12191826"/>
              <a:gd name="connsiteY5" fmla="*/ 278972 h 6677053"/>
              <a:gd name="connsiteX6" fmla="*/ 3840344 w 12191826"/>
              <a:gd name="connsiteY6" fmla="*/ 1292724 h 6677053"/>
              <a:gd name="connsiteX7" fmla="*/ 3873622 w 12191826"/>
              <a:gd name="connsiteY7" fmla="*/ 1322296 h 6677053"/>
              <a:gd name="connsiteX8" fmla="*/ 3907345 w 12191826"/>
              <a:gd name="connsiteY8" fmla="*/ 1314885 h 6677053"/>
              <a:gd name="connsiteX9" fmla="*/ 3906381 w 12191826"/>
              <a:gd name="connsiteY9" fmla="*/ 1283312 h 6677053"/>
              <a:gd name="connsiteX10" fmla="*/ 3897191 w 12191826"/>
              <a:gd name="connsiteY10" fmla="*/ 1263597 h 6677053"/>
              <a:gd name="connsiteX11" fmla="*/ 3840344 w 12191826"/>
              <a:gd name="connsiteY11" fmla="*/ 1292799 h 6677053"/>
              <a:gd name="connsiteX12" fmla="*/ 7523811 w 12191826"/>
              <a:gd name="connsiteY12" fmla="*/ 2709442 h 6677053"/>
              <a:gd name="connsiteX13" fmla="*/ 7546193 w 12191826"/>
              <a:gd name="connsiteY13" fmla="*/ 2694397 h 6677053"/>
              <a:gd name="connsiteX14" fmla="*/ 7517511 w 12191826"/>
              <a:gd name="connsiteY14" fmla="*/ 2688912 h 6677053"/>
              <a:gd name="connsiteX15" fmla="*/ 7501724 w 12191826"/>
              <a:gd name="connsiteY15" fmla="*/ 2656746 h 6677053"/>
              <a:gd name="connsiteX16" fmla="*/ 7482899 w 12191826"/>
              <a:gd name="connsiteY16" fmla="*/ 2609831 h 6677053"/>
              <a:gd name="connsiteX17" fmla="*/ 7455328 w 12191826"/>
              <a:gd name="connsiteY17" fmla="*/ 2615316 h 6677053"/>
              <a:gd name="connsiteX18" fmla="*/ 7403002 w 12191826"/>
              <a:gd name="connsiteY18" fmla="*/ 2612573 h 6677053"/>
              <a:gd name="connsiteX19" fmla="*/ 7341783 w 12191826"/>
              <a:gd name="connsiteY19" fmla="*/ 2651187 h 6677053"/>
              <a:gd name="connsiteX20" fmla="*/ 7307245 w 12191826"/>
              <a:gd name="connsiteY20" fmla="*/ 2690691 h 6677053"/>
              <a:gd name="connsiteX21" fmla="*/ 7259811 w 12191826"/>
              <a:gd name="connsiteY21" fmla="*/ 2733011 h 6677053"/>
              <a:gd name="connsiteX22" fmla="*/ 7289458 w 12191826"/>
              <a:gd name="connsiteY22" fmla="*/ 2765177 h 6677053"/>
              <a:gd name="connsiteX23" fmla="*/ 7306207 w 12191826"/>
              <a:gd name="connsiteY23" fmla="*/ 2822246 h 6677053"/>
              <a:gd name="connsiteX24" fmla="*/ 7345711 w 12191826"/>
              <a:gd name="connsiteY24" fmla="*/ 2876425 h 6677053"/>
              <a:gd name="connsiteX25" fmla="*/ 7391144 w 12191826"/>
              <a:gd name="connsiteY25" fmla="*/ 2901327 h 6677053"/>
              <a:gd name="connsiteX26" fmla="*/ 7374394 w 12191826"/>
              <a:gd name="connsiteY26" fmla="*/ 2918744 h 6677053"/>
              <a:gd name="connsiteX27" fmla="*/ 7350677 w 12191826"/>
              <a:gd name="connsiteY27" fmla="*/ 3006053 h 6677053"/>
              <a:gd name="connsiteX28" fmla="*/ 7345785 w 12191826"/>
              <a:gd name="connsiteY28" fmla="*/ 3087876 h 6677053"/>
              <a:gd name="connsiteX29" fmla="*/ 7402039 w 12191826"/>
              <a:gd name="connsiteY29" fmla="*/ 3114558 h 6677053"/>
              <a:gd name="connsiteX30" fmla="*/ 7506690 w 12191826"/>
              <a:gd name="connsiteY30" fmla="*/ 3130196 h 6677053"/>
              <a:gd name="connsiteX31" fmla="*/ 7522476 w 12191826"/>
              <a:gd name="connsiteY31" fmla="*/ 3082392 h 6677053"/>
              <a:gd name="connsiteX32" fmla="*/ 7509655 w 12191826"/>
              <a:gd name="connsiteY32" fmla="*/ 3004274 h 6677053"/>
              <a:gd name="connsiteX33" fmla="*/ 7487939 w 12191826"/>
              <a:gd name="connsiteY33" fmla="*/ 2962028 h 6677053"/>
              <a:gd name="connsiteX34" fmla="*/ 7515510 w 12191826"/>
              <a:gd name="connsiteY34" fmla="*/ 2931640 h 6677053"/>
              <a:gd name="connsiteX35" fmla="*/ 7529370 w 12191826"/>
              <a:gd name="connsiteY35" fmla="*/ 2909628 h 6677053"/>
              <a:gd name="connsiteX36" fmla="*/ 7508543 w 12191826"/>
              <a:gd name="connsiteY36" fmla="*/ 2871014 h 6677053"/>
              <a:gd name="connsiteX37" fmla="*/ 7485864 w 12191826"/>
              <a:gd name="connsiteY37" fmla="*/ 2901401 h 6677053"/>
              <a:gd name="connsiteX38" fmla="*/ 7479934 w 12191826"/>
              <a:gd name="connsiteY38" fmla="*/ 2853597 h 6677053"/>
              <a:gd name="connsiteX39" fmla="*/ 7475043 w 12191826"/>
              <a:gd name="connsiteY39" fmla="*/ 2825952 h 6677053"/>
              <a:gd name="connsiteX40" fmla="*/ 7440431 w 12191826"/>
              <a:gd name="connsiteY40" fmla="*/ 2802087 h 6677053"/>
              <a:gd name="connsiteX41" fmla="*/ 7419752 w 12191826"/>
              <a:gd name="connsiteY41" fmla="*/ 2750576 h 6677053"/>
              <a:gd name="connsiteX42" fmla="*/ 7431537 w 12191826"/>
              <a:gd name="connsiteY42" fmla="*/ 2735827 h 6677053"/>
              <a:gd name="connsiteX43" fmla="*/ 7431537 w 12191826"/>
              <a:gd name="connsiteY43" fmla="*/ 2721152 h 6677053"/>
              <a:gd name="connsiteX44" fmla="*/ 7441394 w 12191826"/>
              <a:gd name="connsiteY44" fmla="*/ 2697213 h 6677053"/>
              <a:gd name="connsiteX45" fmla="*/ 7515436 w 12191826"/>
              <a:gd name="connsiteY45" fmla="*/ 2705514 h 6677053"/>
              <a:gd name="connsiteX46" fmla="*/ 7523737 w 12191826"/>
              <a:gd name="connsiteY46" fmla="*/ 2709516 h 6677053"/>
              <a:gd name="connsiteX47" fmla="*/ 12130163 w 12191826"/>
              <a:gd name="connsiteY47" fmla="*/ 1775068 h 6677053"/>
              <a:gd name="connsiteX48" fmla="*/ 12067980 w 12191826"/>
              <a:gd name="connsiteY48" fmla="*/ 1768620 h 6677053"/>
              <a:gd name="connsiteX49" fmla="*/ 12055158 w 12191826"/>
              <a:gd name="connsiteY49" fmla="*/ 1810940 h 6677053"/>
              <a:gd name="connsiteX50" fmla="*/ 12052119 w 12191826"/>
              <a:gd name="connsiteY50" fmla="*/ 1839474 h 6677053"/>
              <a:gd name="connsiteX51" fmla="*/ 11995940 w 12191826"/>
              <a:gd name="connsiteY51" fmla="*/ 1816499 h 6677053"/>
              <a:gd name="connsiteX52" fmla="*/ 11944578 w 12191826"/>
              <a:gd name="connsiteY52" fmla="*/ 1784258 h 6677053"/>
              <a:gd name="connsiteX53" fmla="*/ 11869573 w 12191826"/>
              <a:gd name="connsiteY53" fmla="*/ 1758540 h 6677053"/>
              <a:gd name="connsiteX54" fmla="*/ 11849858 w 12191826"/>
              <a:gd name="connsiteY54" fmla="*/ 1722668 h 6677053"/>
              <a:gd name="connsiteX55" fmla="*/ 11833034 w 12191826"/>
              <a:gd name="connsiteY55" fmla="*/ 1723558 h 6677053"/>
              <a:gd name="connsiteX56" fmla="*/ 11797459 w 12191826"/>
              <a:gd name="connsiteY56" fmla="*/ 1777810 h 6677053"/>
              <a:gd name="connsiteX57" fmla="*/ 11707556 w 12191826"/>
              <a:gd name="connsiteY57" fmla="*/ 1799007 h 6677053"/>
              <a:gd name="connsiteX58" fmla="*/ 11759956 w 12191826"/>
              <a:gd name="connsiteY58" fmla="*/ 1856002 h 6677053"/>
              <a:gd name="connsiteX59" fmla="*/ 11785600 w 12191826"/>
              <a:gd name="connsiteY59" fmla="*/ 1906549 h 6677053"/>
              <a:gd name="connsiteX60" fmla="*/ 11729272 w 12191826"/>
              <a:gd name="connsiteY60" fmla="*/ 1908402 h 6677053"/>
              <a:gd name="connsiteX61" fmla="*/ 11623657 w 12191826"/>
              <a:gd name="connsiteY61" fmla="*/ 1941457 h 6677053"/>
              <a:gd name="connsiteX62" fmla="*/ 11487433 w 12191826"/>
              <a:gd name="connsiteY62" fmla="*/ 2012312 h 6677053"/>
              <a:gd name="connsiteX63" fmla="*/ 11421322 w 12191826"/>
              <a:gd name="connsiteY63" fmla="*/ 2005864 h 6677053"/>
              <a:gd name="connsiteX64" fmla="*/ 11349208 w 12191826"/>
              <a:gd name="connsiteY64" fmla="*/ 2026097 h 6677053"/>
              <a:gd name="connsiteX65" fmla="*/ 11341352 w 12191826"/>
              <a:gd name="connsiteY65" fmla="*/ 1996673 h 6677053"/>
              <a:gd name="connsiteX66" fmla="*/ 11301848 w 12191826"/>
              <a:gd name="connsiteY66" fmla="*/ 2007717 h 6677053"/>
              <a:gd name="connsiteX67" fmla="*/ 11224916 w 12191826"/>
              <a:gd name="connsiteY67" fmla="*/ 2139123 h 6677053"/>
              <a:gd name="connsiteX68" fmla="*/ 11201199 w 12191826"/>
              <a:gd name="connsiteY68" fmla="*/ 2228359 h 6677053"/>
              <a:gd name="connsiteX69" fmla="*/ 11117301 w 12191826"/>
              <a:gd name="connsiteY69" fmla="*/ 2353391 h 6677053"/>
              <a:gd name="connsiteX70" fmla="*/ 10977074 w 12191826"/>
              <a:gd name="connsiteY70" fmla="*/ 2249482 h 6677053"/>
              <a:gd name="connsiteX71" fmla="*/ 10993898 w 12191826"/>
              <a:gd name="connsiteY71" fmla="*/ 2144682 h 6677053"/>
              <a:gd name="connsiteX72" fmla="*/ 11221952 w 12191826"/>
              <a:gd name="connsiteY72" fmla="*/ 1988372 h 6677053"/>
              <a:gd name="connsiteX73" fmla="*/ 11267384 w 12191826"/>
              <a:gd name="connsiteY73" fmla="*/ 1901954 h 6677053"/>
              <a:gd name="connsiteX74" fmla="*/ 11305924 w 12191826"/>
              <a:gd name="connsiteY74" fmla="*/ 1885352 h 6677053"/>
              <a:gd name="connsiteX75" fmla="*/ 11269386 w 12191826"/>
              <a:gd name="connsiteY75" fmla="*/ 1881720 h 6677053"/>
              <a:gd name="connsiteX76" fmla="*/ 11203200 w 12191826"/>
              <a:gd name="connsiteY76" fmla="*/ 1917592 h 6677053"/>
              <a:gd name="connsiteX77" fmla="*/ 11157767 w 12191826"/>
              <a:gd name="connsiteY77" fmla="*/ 1930414 h 6677053"/>
              <a:gd name="connsiteX78" fmla="*/ 11143018 w 12191826"/>
              <a:gd name="connsiteY78" fmla="*/ 1894616 h 6677053"/>
              <a:gd name="connsiteX79" fmla="*/ 11071942 w 12191826"/>
              <a:gd name="connsiteY79" fmla="*/ 1913960 h 6677053"/>
              <a:gd name="connsiteX80" fmla="*/ 10951504 w 12191826"/>
              <a:gd name="connsiteY80" fmla="*/ 1987483 h 6677053"/>
              <a:gd name="connsiteX81" fmla="*/ 10947576 w 12191826"/>
              <a:gd name="connsiteY81" fmla="*/ 2038919 h 6677053"/>
              <a:gd name="connsiteX82" fmla="*/ 10855747 w 12191826"/>
              <a:gd name="connsiteY82" fmla="*/ 2044478 h 6677053"/>
              <a:gd name="connsiteX83" fmla="*/ 10859675 w 12191826"/>
              <a:gd name="connsiteY83" fmla="*/ 2028839 h 6677053"/>
              <a:gd name="connsiteX84" fmla="*/ 10786597 w 12191826"/>
              <a:gd name="connsiteY84" fmla="*/ 2007717 h 6677053"/>
              <a:gd name="connsiteX85" fmla="*/ 10734345 w 12191826"/>
              <a:gd name="connsiteY85" fmla="*/ 2025208 h 6677053"/>
              <a:gd name="connsiteX86" fmla="*/ 10696769 w 12191826"/>
              <a:gd name="connsiteY86" fmla="*/ 2013275 h 6677053"/>
              <a:gd name="connsiteX87" fmla="*/ 10586189 w 12191826"/>
              <a:gd name="connsiteY87" fmla="*/ 2002232 h 6677053"/>
              <a:gd name="connsiteX88" fmla="*/ 10537792 w 12191826"/>
              <a:gd name="connsiteY88" fmla="*/ 2018834 h 6677053"/>
              <a:gd name="connsiteX89" fmla="*/ 10419280 w 12191826"/>
              <a:gd name="connsiteY89" fmla="*/ 2136529 h 6677053"/>
              <a:gd name="connsiteX90" fmla="*/ 10309664 w 12191826"/>
              <a:gd name="connsiteY90" fmla="*/ 2217464 h 6677053"/>
              <a:gd name="connsiteX91" fmla="*/ 10296842 w 12191826"/>
              <a:gd name="connsiteY91" fmla="*/ 2256078 h 6677053"/>
              <a:gd name="connsiteX92" fmla="*/ 10335308 w 12191826"/>
              <a:gd name="connsiteY92" fmla="*/ 2286391 h 6677053"/>
              <a:gd name="connsiteX93" fmla="*/ 10385707 w 12191826"/>
              <a:gd name="connsiteY93" fmla="*/ 2323152 h 6677053"/>
              <a:gd name="connsiteX94" fmla="*/ 10414315 w 12191826"/>
              <a:gd name="connsiteY94" fmla="*/ 2307514 h 6677053"/>
              <a:gd name="connsiteX95" fmla="*/ 10433140 w 12191826"/>
              <a:gd name="connsiteY95" fmla="*/ 2277126 h 6677053"/>
              <a:gd name="connsiteX96" fmla="*/ 10489394 w 12191826"/>
              <a:gd name="connsiteY96" fmla="*/ 2344275 h 6677053"/>
              <a:gd name="connsiteX97" fmla="*/ 10473608 w 12191826"/>
              <a:gd name="connsiteY97" fmla="*/ 2447296 h 6677053"/>
              <a:gd name="connsiteX98" fmla="*/ 10436030 w 12191826"/>
              <a:gd name="connsiteY98" fmla="*/ 2607237 h 6677053"/>
              <a:gd name="connsiteX99" fmla="*/ 10381778 w 12191826"/>
              <a:gd name="connsiteY99" fmla="*/ 2712036 h 6677053"/>
              <a:gd name="connsiteX100" fmla="*/ 10237697 w 12191826"/>
              <a:gd name="connsiteY100" fmla="*/ 2863751 h 6677053"/>
              <a:gd name="connsiteX101" fmla="*/ 10189301 w 12191826"/>
              <a:gd name="connsiteY101" fmla="*/ 2853671 h 6677053"/>
              <a:gd name="connsiteX102" fmla="*/ 10144831 w 12191826"/>
              <a:gd name="connsiteY102" fmla="*/ 2860119 h 6677053"/>
              <a:gd name="connsiteX103" fmla="*/ 10097471 w 12191826"/>
              <a:gd name="connsiteY103" fmla="*/ 2933642 h 6677053"/>
              <a:gd name="connsiteX104" fmla="*/ 10043144 w 12191826"/>
              <a:gd name="connsiteY104" fmla="*/ 2997974 h 6677053"/>
              <a:gd name="connsiteX105" fmla="*/ 10031286 w 12191826"/>
              <a:gd name="connsiteY105" fmla="*/ 3050374 h 6677053"/>
              <a:gd name="connsiteX106" fmla="*/ 10078720 w 12191826"/>
              <a:gd name="connsiteY106" fmla="*/ 3145019 h 6677053"/>
              <a:gd name="connsiteX107" fmla="*/ 10054040 w 12191826"/>
              <a:gd name="connsiteY107" fmla="*/ 3238849 h 6677053"/>
              <a:gd name="connsiteX108" fmla="*/ 9992820 w 12191826"/>
              <a:gd name="connsiteY108" fmla="*/ 3258119 h 6677053"/>
              <a:gd name="connsiteX109" fmla="*/ 9992820 w 12191826"/>
              <a:gd name="connsiteY109" fmla="*/ 3176296 h 6677053"/>
              <a:gd name="connsiteX110" fmla="*/ 9977997 w 12191826"/>
              <a:gd name="connsiteY110" fmla="*/ 3141313 h 6677053"/>
              <a:gd name="connsiteX111" fmla="*/ 9992820 w 12191826"/>
              <a:gd name="connsiteY111" fmla="*/ 3099883 h 6677053"/>
              <a:gd name="connsiteX112" fmla="*/ 9948425 w 12191826"/>
              <a:gd name="connsiteY112" fmla="*/ 3074165 h 6677053"/>
              <a:gd name="connsiteX113" fmla="*/ 9947462 w 12191826"/>
              <a:gd name="connsiteY113" fmla="*/ 3024507 h 6677053"/>
              <a:gd name="connsiteX114" fmla="*/ 9897063 w 12191826"/>
              <a:gd name="connsiteY114" fmla="*/ 3004274 h 6677053"/>
              <a:gd name="connsiteX115" fmla="*/ 9852593 w 12191826"/>
              <a:gd name="connsiteY115" fmla="*/ 3005163 h 6677053"/>
              <a:gd name="connsiteX116" fmla="*/ 9841773 w 12191826"/>
              <a:gd name="connsiteY116" fmla="*/ 2964770 h 6677053"/>
              <a:gd name="connsiteX117" fmla="*/ 9780628 w 12191826"/>
              <a:gd name="connsiteY117" fmla="*/ 2991452 h 6677053"/>
              <a:gd name="connsiteX118" fmla="*/ 9708513 w 12191826"/>
              <a:gd name="connsiteY118" fmla="*/ 3028213 h 6677053"/>
              <a:gd name="connsiteX119" fmla="*/ 9685834 w 12191826"/>
              <a:gd name="connsiteY119" fmla="*/ 3058600 h 6677053"/>
              <a:gd name="connsiteX120" fmla="*/ 9738160 w 12191826"/>
              <a:gd name="connsiteY120" fmla="*/ 3117448 h 6677053"/>
              <a:gd name="connsiteX121" fmla="*/ 9805308 w 12191826"/>
              <a:gd name="connsiteY121" fmla="*/ 3108258 h 6677053"/>
              <a:gd name="connsiteX122" fmla="*/ 9834954 w 12191826"/>
              <a:gd name="connsiteY122" fmla="*/ 3124786 h 6677053"/>
              <a:gd name="connsiteX123" fmla="*/ 9766842 w 12191826"/>
              <a:gd name="connsiteY123" fmla="*/ 3187339 h 6677053"/>
              <a:gd name="connsiteX124" fmla="*/ 9752983 w 12191826"/>
              <a:gd name="connsiteY124" fmla="*/ 3234254 h 6677053"/>
              <a:gd name="connsiteX125" fmla="*/ 9798341 w 12191826"/>
              <a:gd name="connsiteY125" fmla="*/ 3299550 h 6677053"/>
              <a:gd name="connsiteX126" fmla="*/ 9796414 w 12191826"/>
              <a:gd name="connsiteY126" fmla="*/ 3358323 h 6677053"/>
              <a:gd name="connsiteX127" fmla="*/ 9817166 w 12191826"/>
              <a:gd name="connsiteY127" fmla="*/ 3430141 h 6677053"/>
              <a:gd name="connsiteX128" fmla="*/ 9822058 w 12191826"/>
              <a:gd name="connsiteY128" fmla="*/ 3458602 h 6677053"/>
              <a:gd name="connsiteX129" fmla="*/ 9755947 w 12191826"/>
              <a:gd name="connsiteY129" fmla="*/ 3587340 h 6677053"/>
              <a:gd name="connsiteX130" fmla="*/ 9672048 w 12191826"/>
              <a:gd name="connsiteY130" fmla="*/ 3675612 h 6677053"/>
              <a:gd name="connsiteX131" fmla="*/ 9544644 w 12191826"/>
              <a:gd name="connsiteY131" fmla="*/ 3731643 h 6677053"/>
              <a:gd name="connsiteX132" fmla="*/ 9462672 w 12191826"/>
              <a:gd name="connsiteY132" fmla="*/ 3755583 h 6677053"/>
              <a:gd name="connsiteX133" fmla="*/ 9449924 w 12191826"/>
              <a:gd name="connsiteY133" fmla="*/ 3786785 h 6677053"/>
              <a:gd name="connsiteX134" fmla="*/ 9434063 w 12191826"/>
              <a:gd name="connsiteY134" fmla="*/ 3773889 h 6677053"/>
              <a:gd name="connsiteX135" fmla="*/ 9426207 w 12191826"/>
              <a:gd name="connsiteY135" fmla="*/ 3746318 h 6677053"/>
              <a:gd name="connsiteX136" fmla="*/ 9361060 w 12191826"/>
              <a:gd name="connsiteY136" fmla="*/ 3759140 h 6677053"/>
              <a:gd name="connsiteX137" fmla="*/ 9285981 w 12191826"/>
              <a:gd name="connsiteY137" fmla="*/ 3823546 h 6677053"/>
              <a:gd name="connsiteX138" fmla="*/ 9289019 w 12191826"/>
              <a:gd name="connsiteY138" fmla="*/ 3861197 h 6677053"/>
              <a:gd name="connsiteX139" fmla="*/ 9378847 w 12191826"/>
              <a:gd name="connsiteY139" fmla="*/ 3967775 h 6677053"/>
              <a:gd name="connsiteX140" fmla="*/ 9397672 w 12191826"/>
              <a:gd name="connsiteY140" fmla="*/ 4058863 h 6677053"/>
              <a:gd name="connsiteX141" fmla="*/ 9294949 w 12191826"/>
              <a:gd name="connsiteY141" fmla="*/ 4179301 h 6677053"/>
              <a:gd name="connsiteX142" fmla="*/ 9261374 w 12191826"/>
              <a:gd name="connsiteY142" fmla="*/ 4187528 h 6677053"/>
              <a:gd name="connsiteX143" fmla="*/ 9224910 w 12191826"/>
              <a:gd name="connsiteY143" fmla="*/ 4110299 h 6677053"/>
              <a:gd name="connsiteX144" fmla="*/ 9120184 w 12191826"/>
              <a:gd name="connsiteY144" fmla="*/ 4062495 h 6677053"/>
              <a:gd name="connsiteX145" fmla="*/ 9116182 w 12191826"/>
              <a:gd name="connsiteY145" fmla="*/ 4040408 h 6677053"/>
              <a:gd name="connsiteX146" fmla="*/ 9089575 w 12191826"/>
              <a:gd name="connsiteY146" fmla="*/ 4067980 h 6677053"/>
              <a:gd name="connsiteX147" fmla="*/ 9063930 w 12191826"/>
              <a:gd name="connsiteY147" fmla="*/ 4122232 h 6677053"/>
              <a:gd name="connsiteX148" fmla="*/ 9073788 w 12191826"/>
              <a:gd name="connsiteY148" fmla="*/ 4184712 h 6677053"/>
              <a:gd name="connsiteX149" fmla="*/ 9106399 w 12191826"/>
              <a:gd name="connsiteY149" fmla="*/ 4248155 h 6677053"/>
              <a:gd name="connsiteX150" fmla="*/ 9155759 w 12191826"/>
              <a:gd name="connsiteY150" fmla="*/ 4295959 h 6677053"/>
              <a:gd name="connsiteX151" fmla="*/ 9194300 w 12191826"/>
              <a:gd name="connsiteY151" fmla="*/ 4354806 h 6677053"/>
              <a:gd name="connsiteX152" fmla="*/ 9220018 w 12191826"/>
              <a:gd name="connsiteY152" fmla="*/ 4434777 h 6677053"/>
              <a:gd name="connsiteX153" fmla="*/ 9208160 w 12191826"/>
              <a:gd name="connsiteY153" fmla="*/ 4454047 h 6677053"/>
              <a:gd name="connsiteX154" fmla="*/ 9136045 w 12191826"/>
              <a:gd name="connsiteY154" fmla="*/ 4397052 h 6677053"/>
              <a:gd name="connsiteX155" fmla="*/ 9107436 w 12191826"/>
              <a:gd name="connsiteY155" fmla="*/ 4299591 h 6677053"/>
              <a:gd name="connsiteX156" fmla="*/ 9028504 w 12191826"/>
              <a:gd name="connsiteY156" fmla="*/ 4225104 h 6677053"/>
              <a:gd name="connsiteX157" fmla="*/ 9030431 w 12191826"/>
              <a:gd name="connsiteY157" fmla="*/ 4149729 h 6677053"/>
              <a:gd name="connsiteX158" fmla="*/ 9023463 w 12191826"/>
              <a:gd name="connsiteY158" fmla="*/ 4041224 h 6677053"/>
              <a:gd name="connsiteX159" fmla="*/ 8989889 w 12191826"/>
              <a:gd name="connsiteY159" fmla="*/ 3918933 h 6677053"/>
              <a:gd name="connsiteX160" fmla="*/ 8968692 w 12191826"/>
              <a:gd name="connsiteY160" fmla="*/ 3918933 h 6677053"/>
              <a:gd name="connsiteX161" fmla="*/ 8926742 w 12191826"/>
              <a:gd name="connsiteY161" fmla="*/ 3952952 h 6677053"/>
              <a:gd name="connsiteX162" fmla="*/ 8892205 w 12191826"/>
              <a:gd name="connsiteY162" fmla="*/ 3940946 h 6677053"/>
              <a:gd name="connsiteX163" fmla="*/ 8904582 w 12191826"/>
              <a:gd name="connsiteY163" fmla="*/ 3880764 h 6677053"/>
              <a:gd name="connsiteX164" fmla="*/ 8865524 w 12191826"/>
              <a:gd name="connsiteY164" fmla="*/ 3807167 h 6677053"/>
              <a:gd name="connsiteX165" fmla="*/ 8807787 w 12191826"/>
              <a:gd name="connsiteY165" fmla="*/ 3733645 h 6677053"/>
              <a:gd name="connsiteX166" fmla="*/ 8765319 w 12191826"/>
              <a:gd name="connsiteY166" fmla="*/ 3726752 h 6677053"/>
              <a:gd name="connsiteX167" fmla="*/ 8652738 w 12191826"/>
              <a:gd name="connsiteY167" fmla="*/ 3750172 h 6677053"/>
              <a:gd name="connsiteX168" fmla="*/ 8640953 w 12191826"/>
              <a:gd name="connsiteY168" fmla="*/ 3780041 h 6677053"/>
              <a:gd name="connsiteX169" fmla="*/ 8534375 w 12191826"/>
              <a:gd name="connsiteY169" fmla="*/ 3881209 h 6677053"/>
              <a:gd name="connsiteX170" fmla="*/ 8440396 w 12191826"/>
              <a:gd name="connsiteY170" fmla="*/ 3960290 h 6677053"/>
              <a:gd name="connsiteX171" fmla="*/ 8412900 w 12191826"/>
              <a:gd name="connsiteY171" fmla="*/ 3993790 h 6677053"/>
              <a:gd name="connsiteX172" fmla="*/ 8412677 w 12191826"/>
              <a:gd name="connsiteY172" fmla="*/ 4063236 h 6677053"/>
              <a:gd name="connsiteX173" fmla="*/ 8394519 w 12191826"/>
              <a:gd name="connsiteY173" fmla="*/ 4115339 h 6677053"/>
              <a:gd name="connsiteX174" fmla="*/ 8377177 w 12191826"/>
              <a:gd name="connsiteY174" fmla="*/ 4176337 h 6677053"/>
              <a:gd name="connsiteX175" fmla="*/ 8338340 w 12191826"/>
              <a:gd name="connsiteY175" fmla="*/ 4225031 h 6677053"/>
              <a:gd name="connsiteX176" fmla="*/ 8306767 w 12191826"/>
              <a:gd name="connsiteY176" fmla="*/ 4214876 h 6677053"/>
              <a:gd name="connsiteX177" fmla="*/ 8204116 w 12191826"/>
              <a:gd name="connsiteY177" fmla="*/ 4020916 h 6677053"/>
              <a:gd name="connsiteX178" fmla="*/ 8168542 w 12191826"/>
              <a:gd name="connsiteY178" fmla="*/ 3899515 h 6677053"/>
              <a:gd name="connsiteX179" fmla="*/ 8165577 w 12191826"/>
              <a:gd name="connsiteY179" fmla="*/ 3721193 h 6677053"/>
              <a:gd name="connsiteX180" fmla="*/ 8139562 w 12191826"/>
              <a:gd name="connsiteY180" fmla="*/ 3749653 h 6677053"/>
              <a:gd name="connsiteX181" fmla="*/ 8110287 w 12191826"/>
              <a:gd name="connsiteY181" fmla="*/ 3777595 h 6677053"/>
              <a:gd name="connsiteX182" fmla="*/ 8059295 w 12191826"/>
              <a:gd name="connsiteY182" fmla="*/ 3757658 h 6677053"/>
              <a:gd name="connsiteX183" fmla="*/ 8030538 w 12191826"/>
              <a:gd name="connsiteY183" fmla="*/ 3723342 h 6677053"/>
              <a:gd name="connsiteX184" fmla="*/ 8075082 w 12191826"/>
              <a:gd name="connsiteY184" fmla="*/ 3713559 h 6677053"/>
              <a:gd name="connsiteX185" fmla="*/ 8084865 w 12191826"/>
              <a:gd name="connsiteY185" fmla="*/ 3698217 h 6677053"/>
              <a:gd name="connsiteX186" fmla="*/ 8049660 w 12191826"/>
              <a:gd name="connsiteY186" fmla="*/ 3700960 h 6677053"/>
              <a:gd name="connsiteX187" fmla="*/ 8013788 w 12191826"/>
              <a:gd name="connsiteY187" fmla="*/ 3686581 h 6677053"/>
              <a:gd name="connsiteX188" fmla="*/ 7978583 w 12191826"/>
              <a:gd name="connsiteY188" fmla="*/ 3664198 h 6677053"/>
              <a:gd name="connsiteX189" fmla="*/ 7964427 w 12191826"/>
              <a:gd name="connsiteY189" fmla="*/ 3628326 h 6677053"/>
              <a:gd name="connsiteX190" fmla="*/ 7953607 w 12191826"/>
              <a:gd name="connsiteY190" fmla="*/ 3608463 h 6677053"/>
              <a:gd name="connsiteX191" fmla="*/ 7909804 w 12191826"/>
              <a:gd name="connsiteY191" fmla="*/ 3610909 h 6677053"/>
              <a:gd name="connsiteX192" fmla="*/ 7855774 w 12191826"/>
              <a:gd name="connsiteY192" fmla="*/ 3625658 h 6677053"/>
              <a:gd name="connsiteX193" fmla="*/ 7780695 w 12191826"/>
              <a:gd name="connsiteY193" fmla="*/ 3632699 h 6677053"/>
              <a:gd name="connsiteX194" fmla="*/ 7698723 w 12191826"/>
              <a:gd name="connsiteY194" fmla="*/ 3609130 h 6677053"/>
              <a:gd name="connsiteX195" fmla="*/ 7649362 w 12191826"/>
              <a:gd name="connsiteY195" fmla="*/ 3601422 h 6677053"/>
              <a:gd name="connsiteX196" fmla="*/ 7620679 w 12191826"/>
              <a:gd name="connsiteY196" fmla="*/ 3571702 h 6677053"/>
              <a:gd name="connsiteX197" fmla="*/ 7566056 w 12191826"/>
              <a:gd name="connsiteY197" fmla="*/ 3560066 h 6677053"/>
              <a:gd name="connsiteX198" fmla="*/ 7508172 w 12191826"/>
              <a:gd name="connsiteY198" fmla="*/ 3555471 h 6677053"/>
              <a:gd name="connsiteX199" fmla="*/ 7468965 w 12191826"/>
              <a:gd name="connsiteY199" fmla="*/ 3525454 h 6677053"/>
              <a:gd name="connsiteX200" fmla="*/ 7446286 w 12191826"/>
              <a:gd name="connsiteY200" fmla="*/ 3512854 h 6677053"/>
              <a:gd name="connsiteX201" fmla="*/ 7415009 w 12191826"/>
              <a:gd name="connsiteY201" fmla="*/ 3467866 h 6677053"/>
              <a:gd name="connsiteX202" fmla="*/ 7397888 w 12191826"/>
              <a:gd name="connsiteY202" fmla="*/ 3427696 h 6677053"/>
              <a:gd name="connsiteX203" fmla="*/ 7356384 w 12191826"/>
              <a:gd name="connsiteY203" fmla="*/ 3419395 h 6677053"/>
              <a:gd name="connsiteX204" fmla="*/ 7335038 w 12191826"/>
              <a:gd name="connsiteY204" fmla="*/ 3423693 h 6677053"/>
              <a:gd name="connsiteX205" fmla="*/ 7312359 w 12191826"/>
              <a:gd name="connsiteY205" fmla="*/ 3450968 h 6677053"/>
              <a:gd name="connsiteX206" fmla="*/ 7332445 w 12191826"/>
              <a:gd name="connsiteY206" fmla="*/ 3492398 h 6677053"/>
              <a:gd name="connsiteX207" fmla="*/ 7354531 w 12191826"/>
              <a:gd name="connsiteY207" fmla="*/ 3528567 h 6677053"/>
              <a:gd name="connsiteX208" fmla="*/ 7382473 w 12191826"/>
              <a:gd name="connsiteY208" fmla="*/ 3580670 h 6677053"/>
              <a:gd name="connsiteX209" fmla="*/ 7409450 w 12191826"/>
              <a:gd name="connsiteY209" fmla="*/ 3629734 h 6677053"/>
              <a:gd name="connsiteX210" fmla="*/ 7419011 w 12191826"/>
              <a:gd name="connsiteY210" fmla="*/ 3617431 h 6677053"/>
              <a:gd name="connsiteX211" fmla="*/ 7417677 w 12191826"/>
              <a:gd name="connsiteY211" fmla="*/ 3578224 h 6677053"/>
              <a:gd name="connsiteX212" fmla="*/ 7429462 w 12191826"/>
              <a:gd name="connsiteY212" fmla="*/ 3613800 h 6677053"/>
              <a:gd name="connsiteX213" fmla="*/ 7435094 w 12191826"/>
              <a:gd name="connsiteY213" fmla="*/ 3651228 h 6677053"/>
              <a:gd name="connsiteX214" fmla="*/ 7459775 w 12191826"/>
              <a:gd name="connsiteY214" fmla="*/ 3663753 h 6677053"/>
              <a:gd name="connsiteX215" fmla="*/ 7526924 w 12191826"/>
              <a:gd name="connsiteY215" fmla="*/ 3658269 h 6677053"/>
              <a:gd name="connsiteX216" fmla="*/ 7578879 w 12191826"/>
              <a:gd name="connsiteY216" fmla="*/ 3619655 h 6677053"/>
              <a:gd name="connsiteX217" fmla="*/ 7600298 w 12191826"/>
              <a:gd name="connsiteY217" fmla="*/ 3589342 h 6677053"/>
              <a:gd name="connsiteX218" fmla="*/ 7608524 w 12191826"/>
              <a:gd name="connsiteY218" fmla="*/ 3637739 h 6677053"/>
              <a:gd name="connsiteX219" fmla="*/ 7637504 w 12191826"/>
              <a:gd name="connsiteY219" fmla="*/ 3657380 h 6677053"/>
              <a:gd name="connsiteX220" fmla="*/ 7681232 w 12191826"/>
              <a:gd name="connsiteY220" fmla="*/ 3677317 h 6677053"/>
              <a:gd name="connsiteX221" fmla="*/ 7698056 w 12191826"/>
              <a:gd name="connsiteY221" fmla="*/ 3704888 h 6677053"/>
              <a:gd name="connsiteX222" fmla="*/ 7718141 w 12191826"/>
              <a:gd name="connsiteY222" fmla="*/ 3720230 h 6677053"/>
              <a:gd name="connsiteX223" fmla="*/ 7717178 w 12191826"/>
              <a:gd name="connsiteY223" fmla="*/ 3745058 h 6677053"/>
              <a:gd name="connsiteX224" fmla="*/ 7691534 w 12191826"/>
              <a:gd name="connsiteY224" fmla="*/ 3787008 h 6677053"/>
              <a:gd name="connsiteX225" fmla="*/ 7671819 w 12191826"/>
              <a:gd name="connsiteY225" fmla="*/ 3799311 h 6677053"/>
              <a:gd name="connsiteX226" fmla="*/ 7663889 w 12191826"/>
              <a:gd name="connsiteY226" fmla="*/ 3785525 h 6677053"/>
              <a:gd name="connsiteX227" fmla="*/ 7651363 w 12191826"/>
              <a:gd name="connsiteY227" fmla="*/ 3833997 h 6677053"/>
              <a:gd name="connsiteX228" fmla="*/ 7628610 w 12191826"/>
              <a:gd name="connsiteY228" fmla="*/ 3863050 h 6677053"/>
              <a:gd name="connsiteX229" fmla="*/ 7566427 w 12191826"/>
              <a:gd name="connsiteY229" fmla="*/ 3891288 h 6677053"/>
              <a:gd name="connsiteX230" fmla="*/ 7547305 w 12191826"/>
              <a:gd name="connsiteY230" fmla="*/ 3922194 h 6677053"/>
              <a:gd name="connsiteX231" fmla="*/ 7509803 w 12191826"/>
              <a:gd name="connsiteY231" fmla="*/ 3930125 h 6677053"/>
              <a:gd name="connsiteX232" fmla="*/ 7476821 w 12191826"/>
              <a:gd name="connsiteY232" fmla="*/ 3949469 h 6677053"/>
              <a:gd name="connsiteX233" fmla="*/ 7452141 w 12191826"/>
              <a:gd name="connsiteY233" fmla="*/ 3970221 h 6677053"/>
              <a:gd name="connsiteX234" fmla="*/ 7367575 w 12191826"/>
              <a:gd name="connsiteY234" fmla="*/ 4000905 h 6677053"/>
              <a:gd name="connsiteX235" fmla="*/ 7345859 w 12191826"/>
              <a:gd name="connsiteY235" fmla="*/ 4016173 h 6677053"/>
              <a:gd name="connsiteX236" fmla="*/ 7313916 w 12191826"/>
              <a:gd name="connsiteY236" fmla="*/ 4031811 h 6677053"/>
              <a:gd name="connsiteX237" fmla="*/ 7238540 w 12191826"/>
              <a:gd name="connsiteY237" fmla="*/ 4047450 h 6677053"/>
              <a:gd name="connsiteX238" fmla="*/ 7181619 w 12191826"/>
              <a:gd name="connsiteY238" fmla="*/ 4069833 h 6677053"/>
              <a:gd name="connsiteX239" fmla="*/ 7163535 w 12191826"/>
              <a:gd name="connsiteY239" fmla="*/ 4050562 h 6677053"/>
              <a:gd name="connsiteX240" fmla="*/ 7152344 w 12191826"/>
              <a:gd name="connsiteY240" fmla="*/ 3999052 h 6677053"/>
              <a:gd name="connsiteX241" fmla="*/ 7126329 w 12191826"/>
              <a:gd name="connsiteY241" fmla="*/ 3911448 h 6677053"/>
              <a:gd name="connsiteX242" fmla="*/ 7096461 w 12191826"/>
              <a:gd name="connsiteY242" fmla="*/ 3860234 h 6677053"/>
              <a:gd name="connsiteX243" fmla="*/ 7056290 w 12191826"/>
              <a:gd name="connsiteY243" fmla="*/ 3803535 h 6677053"/>
              <a:gd name="connsiteX244" fmla="*/ 7028941 w 12191826"/>
              <a:gd name="connsiteY244" fmla="*/ 3785822 h 6677053"/>
              <a:gd name="connsiteX245" fmla="*/ 7019454 w 12191826"/>
              <a:gd name="connsiteY245" fmla="*/ 3731866 h 6677053"/>
              <a:gd name="connsiteX246" fmla="*/ 6997739 w 12191826"/>
              <a:gd name="connsiteY246" fmla="*/ 3677613 h 6677053"/>
              <a:gd name="connsiteX247" fmla="*/ 6957568 w 12191826"/>
              <a:gd name="connsiteY247" fmla="*/ 3626473 h 6677053"/>
              <a:gd name="connsiteX248" fmla="*/ 6922141 w 12191826"/>
              <a:gd name="connsiteY248" fmla="*/ 3559028 h 6677053"/>
              <a:gd name="connsiteX249" fmla="*/ 6880933 w 12191826"/>
              <a:gd name="connsiteY249" fmla="*/ 3488544 h 6677053"/>
              <a:gd name="connsiteX250" fmla="*/ 6871372 w 12191826"/>
              <a:gd name="connsiteY250" fmla="*/ 3451709 h 6677053"/>
              <a:gd name="connsiteX251" fmla="*/ 6843430 w 12191826"/>
              <a:gd name="connsiteY251" fmla="*/ 3485135 h 6677053"/>
              <a:gd name="connsiteX252" fmla="*/ 6819714 w 12191826"/>
              <a:gd name="connsiteY252" fmla="*/ 3465791 h 6677053"/>
              <a:gd name="connsiteX253" fmla="*/ 6798294 w 12191826"/>
              <a:gd name="connsiteY253" fmla="*/ 3431179 h 6677053"/>
              <a:gd name="connsiteX254" fmla="*/ 6795626 w 12191826"/>
              <a:gd name="connsiteY254" fmla="*/ 3474388 h 6677053"/>
              <a:gd name="connsiteX255" fmla="*/ 6819343 w 12191826"/>
              <a:gd name="connsiteY255" fmla="*/ 3517524 h 6677053"/>
              <a:gd name="connsiteX256" fmla="*/ 6873595 w 12191826"/>
              <a:gd name="connsiteY256" fmla="*/ 3624769 h 6677053"/>
              <a:gd name="connsiteX257" fmla="*/ 6892717 w 12191826"/>
              <a:gd name="connsiteY257" fmla="*/ 3674426 h 6677053"/>
              <a:gd name="connsiteX258" fmla="*/ 6926218 w 12191826"/>
              <a:gd name="connsiteY258" fmla="*/ 3731347 h 6677053"/>
              <a:gd name="connsiteX259" fmla="*/ 6946006 w 12191826"/>
              <a:gd name="connsiteY259" fmla="*/ 3763884 h 6677053"/>
              <a:gd name="connsiteX260" fmla="*/ 6951342 w 12191826"/>
              <a:gd name="connsiteY260" fmla="*/ 3833774 h 6677053"/>
              <a:gd name="connsiteX261" fmla="*/ 6979284 w 12191826"/>
              <a:gd name="connsiteY261" fmla="*/ 3872389 h 6677053"/>
              <a:gd name="connsiteX262" fmla="*/ 6997072 w 12191826"/>
              <a:gd name="connsiteY262" fmla="*/ 3898403 h 6677053"/>
              <a:gd name="connsiteX263" fmla="*/ 7019158 w 12191826"/>
              <a:gd name="connsiteY263" fmla="*/ 3953545 h 6677053"/>
              <a:gd name="connsiteX264" fmla="*/ 7044431 w 12191826"/>
              <a:gd name="connsiteY264" fmla="*/ 3987564 h 6677053"/>
              <a:gd name="connsiteX265" fmla="*/ 7077339 w 12191826"/>
              <a:gd name="connsiteY265" fmla="*/ 4000757 h 6677053"/>
              <a:gd name="connsiteX266" fmla="*/ 7096683 w 12191826"/>
              <a:gd name="connsiteY266" fmla="*/ 4022176 h 6677053"/>
              <a:gd name="connsiteX267" fmla="*/ 7137595 w 12191826"/>
              <a:gd name="connsiteY267" fmla="*/ 4064200 h 6677053"/>
              <a:gd name="connsiteX268" fmla="*/ 7140782 w 12191826"/>
              <a:gd name="connsiteY268" fmla="*/ 4097552 h 6677053"/>
              <a:gd name="connsiteX269" fmla="*/ 7142486 w 12191826"/>
              <a:gd name="connsiteY269" fmla="*/ 4118081 h 6677053"/>
              <a:gd name="connsiteX270" fmla="*/ 7190809 w 12191826"/>
              <a:gd name="connsiteY270" fmla="*/ 4152990 h 6677053"/>
              <a:gd name="connsiteX271" fmla="*/ 7218158 w 12191826"/>
              <a:gd name="connsiteY271" fmla="*/ 4157363 h 6677053"/>
              <a:gd name="connsiteX272" fmla="*/ 7269224 w 12191826"/>
              <a:gd name="connsiteY272" fmla="*/ 4145653 h 6677053"/>
              <a:gd name="connsiteX273" fmla="*/ 7353790 w 12191826"/>
              <a:gd name="connsiteY273" fmla="*/ 4124530 h 6677053"/>
              <a:gd name="connsiteX274" fmla="*/ 7427534 w 12191826"/>
              <a:gd name="connsiteY274" fmla="*/ 4107928 h 6677053"/>
              <a:gd name="connsiteX275" fmla="*/ 7431463 w 12191826"/>
              <a:gd name="connsiteY275" fmla="*/ 4145356 h 6677053"/>
              <a:gd name="connsiteX276" fmla="*/ 7404485 w 12191826"/>
              <a:gd name="connsiteY276" fmla="*/ 4213394 h 6677053"/>
              <a:gd name="connsiteX277" fmla="*/ 7383732 w 12191826"/>
              <a:gd name="connsiteY277" fmla="*/ 4252972 h 6677053"/>
              <a:gd name="connsiteX278" fmla="*/ 7317621 w 12191826"/>
              <a:gd name="connsiteY278" fmla="*/ 4360513 h 6677053"/>
              <a:gd name="connsiteX279" fmla="*/ 7280415 w 12191826"/>
              <a:gd name="connsiteY279" fmla="*/ 4417879 h 6677053"/>
              <a:gd name="connsiteX280" fmla="*/ 7197480 w 12191826"/>
              <a:gd name="connsiteY280" fmla="*/ 4486214 h 6677053"/>
              <a:gd name="connsiteX281" fmla="*/ 7165240 w 12191826"/>
              <a:gd name="connsiteY281" fmla="*/ 4524235 h 6677053"/>
              <a:gd name="connsiteX282" fmla="*/ 7086826 w 12191826"/>
              <a:gd name="connsiteY282" fmla="*/ 4621993 h 6677053"/>
              <a:gd name="connsiteX283" fmla="*/ 7056290 w 12191826"/>
              <a:gd name="connsiteY283" fmla="*/ 4669501 h 6677053"/>
              <a:gd name="connsiteX284" fmla="*/ 7016786 w 12191826"/>
              <a:gd name="connsiteY284" fmla="*/ 4731980 h 6677053"/>
              <a:gd name="connsiteX285" fmla="*/ 7011154 w 12191826"/>
              <a:gd name="connsiteY285" fmla="*/ 4760811 h 6677053"/>
              <a:gd name="connsiteX286" fmla="*/ 7033537 w 12191826"/>
              <a:gd name="connsiteY286" fmla="*/ 4791421 h 6677053"/>
              <a:gd name="connsiteX287" fmla="*/ 7031610 w 12191826"/>
              <a:gd name="connsiteY287" fmla="*/ 4854568 h 6677053"/>
              <a:gd name="connsiteX288" fmla="*/ 7051695 w 12191826"/>
              <a:gd name="connsiteY288" fmla="*/ 4886141 h 6677053"/>
              <a:gd name="connsiteX289" fmla="*/ 7069409 w 12191826"/>
              <a:gd name="connsiteY289" fmla="*/ 4958181 h 6677053"/>
              <a:gd name="connsiteX290" fmla="*/ 7067482 w 12191826"/>
              <a:gd name="connsiteY290" fmla="*/ 5047935 h 6677053"/>
              <a:gd name="connsiteX291" fmla="*/ 7047396 w 12191826"/>
              <a:gd name="connsiteY291" fmla="*/ 5104337 h 6677053"/>
              <a:gd name="connsiteX292" fmla="*/ 6973948 w 12191826"/>
              <a:gd name="connsiteY292" fmla="*/ 5148435 h 6677053"/>
              <a:gd name="connsiteX293" fmla="*/ 6939410 w 12191826"/>
              <a:gd name="connsiteY293" fmla="*/ 5168372 h 6677053"/>
              <a:gd name="connsiteX294" fmla="*/ 6885157 w 12191826"/>
              <a:gd name="connsiteY294" fmla="*/ 5230852 h 6677053"/>
              <a:gd name="connsiteX295" fmla="*/ 6870334 w 12191826"/>
              <a:gd name="connsiteY295" fmla="*/ 5262721 h 6677053"/>
              <a:gd name="connsiteX296" fmla="*/ 6895015 w 12191826"/>
              <a:gd name="connsiteY296" fmla="*/ 5317567 h 6677053"/>
              <a:gd name="connsiteX297" fmla="*/ 6895682 w 12191826"/>
              <a:gd name="connsiteY297" fmla="*/ 5361369 h 6677053"/>
              <a:gd name="connsiteX298" fmla="*/ 6890420 w 12191826"/>
              <a:gd name="connsiteY298" fmla="*/ 5404875 h 6677053"/>
              <a:gd name="connsiteX299" fmla="*/ 6822604 w 12191826"/>
              <a:gd name="connsiteY299" fmla="*/ 5444749 h 6677053"/>
              <a:gd name="connsiteX300" fmla="*/ 6796590 w 12191826"/>
              <a:gd name="connsiteY300" fmla="*/ 5470171 h 6677053"/>
              <a:gd name="connsiteX301" fmla="*/ 6793625 w 12191826"/>
              <a:gd name="connsiteY301" fmla="*/ 5547696 h 6677053"/>
              <a:gd name="connsiteX302" fmla="*/ 6763015 w 12191826"/>
              <a:gd name="connsiteY302" fmla="*/ 5588163 h 6677053"/>
              <a:gd name="connsiteX303" fmla="*/ 6716619 w 12191826"/>
              <a:gd name="connsiteY303" fmla="*/ 5661092 h 6677053"/>
              <a:gd name="connsiteX304" fmla="*/ 6672817 w 12191826"/>
              <a:gd name="connsiteY304" fmla="*/ 5709860 h 6677053"/>
              <a:gd name="connsiteX305" fmla="*/ 6616266 w 12191826"/>
              <a:gd name="connsiteY305" fmla="*/ 5759147 h 6677053"/>
              <a:gd name="connsiteX306" fmla="*/ 6537926 w 12191826"/>
              <a:gd name="connsiteY306" fmla="*/ 5784569 h 6677053"/>
              <a:gd name="connsiteX307" fmla="*/ 6471519 w 12191826"/>
              <a:gd name="connsiteY307" fmla="*/ 5799244 h 6677053"/>
              <a:gd name="connsiteX308" fmla="*/ 6374057 w 12191826"/>
              <a:gd name="connsiteY308" fmla="*/ 5813993 h 6677053"/>
              <a:gd name="connsiteX309" fmla="*/ 6333590 w 12191826"/>
              <a:gd name="connsiteY309" fmla="*/ 5794130 h 6677053"/>
              <a:gd name="connsiteX310" fmla="*/ 6306686 w 12191826"/>
              <a:gd name="connsiteY310" fmla="*/ 5761964 h 6677053"/>
              <a:gd name="connsiteX311" fmla="*/ 6302313 w 12191826"/>
              <a:gd name="connsiteY311" fmla="*/ 5715345 h 6677053"/>
              <a:gd name="connsiteX312" fmla="*/ 6287564 w 12191826"/>
              <a:gd name="connsiteY312" fmla="*/ 5669690 h 6677053"/>
              <a:gd name="connsiteX313" fmla="*/ 6266812 w 12191826"/>
              <a:gd name="connsiteY313" fmla="*/ 5622478 h 6677053"/>
              <a:gd name="connsiteX314" fmla="*/ 6238129 w 12191826"/>
              <a:gd name="connsiteY314" fmla="*/ 5569189 h 6677053"/>
              <a:gd name="connsiteX315" fmla="*/ 6210558 w 12191826"/>
              <a:gd name="connsiteY315" fmla="*/ 5544657 h 6677053"/>
              <a:gd name="connsiteX316" fmla="*/ 6196031 w 12191826"/>
              <a:gd name="connsiteY316" fmla="*/ 5505450 h 6677053"/>
              <a:gd name="connsiteX317" fmla="*/ 6183876 w 12191826"/>
              <a:gd name="connsiteY317" fmla="*/ 5406728 h 6677053"/>
              <a:gd name="connsiteX318" fmla="*/ 6176613 w 12191826"/>
              <a:gd name="connsiteY318" fmla="*/ 5369374 h 6677053"/>
              <a:gd name="connsiteX319" fmla="*/ 6150969 w 12191826"/>
              <a:gd name="connsiteY319" fmla="*/ 5306598 h 6677053"/>
              <a:gd name="connsiteX320" fmla="*/ 6126585 w 12191826"/>
              <a:gd name="connsiteY320" fmla="*/ 5259979 h 6677053"/>
              <a:gd name="connsiteX321" fmla="*/ 6100274 w 12191826"/>
              <a:gd name="connsiteY321" fmla="*/ 5209432 h 6677053"/>
              <a:gd name="connsiteX322" fmla="*/ 6087156 w 12191826"/>
              <a:gd name="connsiteY322" fmla="*/ 5185493 h 6677053"/>
              <a:gd name="connsiteX323" fmla="*/ 6093382 w 12191826"/>
              <a:gd name="connsiteY323" fmla="*/ 5140802 h 6677053"/>
              <a:gd name="connsiteX324" fmla="*/ 6103832 w 12191826"/>
              <a:gd name="connsiteY324" fmla="*/ 5077359 h 6677053"/>
              <a:gd name="connsiteX325" fmla="*/ 6109168 w 12191826"/>
              <a:gd name="connsiteY325" fmla="*/ 5033260 h 6677053"/>
              <a:gd name="connsiteX326" fmla="*/ 6139185 w 12191826"/>
              <a:gd name="connsiteY326" fmla="*/ 4978118 h 6677053"/>
              <a:gd name="connsiteX327" fmla="*/ 6145410 w 12191826"/>
              <a:gd name="connsiteY327" fmla="*/ 4930610 h 6677053"/>
              <a:gd name="connsiteX328" fmla="*/ 6134886 w 12191826"/>
              <a:gd name="connsiteY328" fmla="*/ 4884955 h 6677053"/>
              <a:gd name="connsiteX329" fmla="*/ 6114504 w 12191826"/>
              <a:gd name="connsiteY329" fmla="*/ 4802835 h 6677053"/>
              <a:gd name="connsiteX330" fmla="*/ 6103906 w 12191826"/>
              <a:gd name="connsiteY330" fmla="*/ 4755623 h 6677053"/>
              <a:gd name="connsiteX331" fmla="*/ 6089453 w 12191826"/>
              <a:gd name="connsiteY331" fmla="*/ 4693440 h 6677053"/>
              <a:gd name="connsiteX332" fmla="*/ 6065144 w 12191826"/>
              <a:gd name="connsiteY332" fmla="*/ 4670465 h 6677053"/>
              <a:gd name="connsiteX333" fmla="*/ 6047652 w 12191826"/>
              <a:gd name="connsiteY333" fmla="*/ 4650527 h 6677053"/>
              <a:gd name="connsiteX334" fmla="*/ 6025269 w 12191826"/>
              <a:gd name="connsiteY334" fmla="*/ 4618658 h 6677053"/>
              <a:gd name="connsiteX335" fmla="*/ 6001552 w 12191826"/>
              <a:gd name="connsiteY335" fmla="*/ 4587381 h 6677053"/>
              <a:gd name="connsiteX336" fmla="*/ 5998366 w 12191826"/>
              <a:gd name="connsiteY336" fmla="*/ 4553658 h 6677053"/>
              <a:gd name="connsiteX337" fmla="*/ 6012521 w 12191826"/>
              <a:gd name="connsiteY337" fmla="*/ 4444190 h 6677053"/>
              <a:gd name="connsiteX338" fmla="*/ 6006889 w 12191826"/>
              <a:gd name="connsiteY338" fmla="*/ 4403130 h 6677053"/>
              <a:gd name="connsiteX339" fmla="*/ 5978280 w 12191826"/>
              <a:gd name="connsiteY339" fmla="*/ 4369407 h 6677053"/>
              <a:gd name="connsiteX340" fmla="*/ 5916764 w 12191826"/>
              <a:gd name="connsiteY340" fmla="*/ 4371853 h 6677053"/>
              <a:gd name="connsiteX341" fmla="*/ 5873333 w 12191826"/>
              <a:gd name="connsiteY341" fmla="*/ 4348507 h 6677053"/>
              <a:gd name="connsiteX342" fmla="*/ 5835756 w 12191826"/>
              <a:gd name="connsiteY342" fmla="*/ 4305297 h 6677053"/>
              <a:gd name="connsiteX343" fmla="*/ 5765421 w 12191826"/>
              <a:gd name="connsiteY343" fmla="*/ 4303741 h 6677053"/>
              <a:gd name="connsiteX344" fmla="*/ 5708722 w 12191826"/>
              <a:gd name="connsiteY344" fmla="*/ 4314191 h 6677053"/>
              <a:gd name="connsiteX345" fmla="*/ 5632086 w 12191826"/>
              <a:gd name="connsiteY345" fmla="*/ 4347914 h 6677053"/>
              <a:gd name="connsiteX346" fmla="*/ 5548855 w 12191826"/>
              <a:gd name="connsiteY346" fmla="*/ 4345468 h 6677053"/>
              <a:gd name="connsiteX347" fmla="*/ 5452430 w 12191826"/>
              <a:gd name="connsiteY347" fmla="*/ 4366961 h 6677053"/>
              <a:gd name="connsiteX348" fmla="*/ 5398475 w 12191826"/>
              <a:gd name="connsiteY348" fmla="*/ 4360217 h 6677053"/>
              <a:gd name="connsiteX349" fmla="*/ 5342814 w 12191826"/>
              <a:gd name="connsiteY349" fmla="*/ 4324345 h 6677053"/>
              <a:gd name="connsiteX350" fmla="*/ 5294787 w 12191826"/>
              <a:gd name="connsiteY350" fmla="*/ 4290326 h 6677053"/>
              <a:gd name="connsiteX351" fmla="*/ 5254246 w 12191826"/>
              <a:gd name="connsiteY351" fmla="*/ 4255418 h 6677053"/>
              <a:gd name="connsiteX352" fmla="*/ 5214742 w 12191826"/>
              <a:gd name="connsiteY352" fmla="*/ 4190715 h 6677053"/>
              <a:gd name="connsiteX353" fmla="*/ 5165307 w 12191826"/>
              <a:gd name="connsiteY353" fmla="*/ 4114376 h 6677053"/>
              <a:gd name="connsiteX354" fmla="*/ 5114019 w 12191826"/>
              <a:gd name="connsiteY354" fmla="*/ 4030106 h 6677053"/>
              <a:gd name="connsiteX355" fmla="*/ 5096231 w 12191826"/>
              <a:gd name="connsiteY355" fmla="*/ 4008020 h 6677053"/>
              <a:gd name="connsiteX356" fmla="*/ 5124544 w 12191826"/>
              <a:gd name="connsiteY356" fmla="*/ 3941242 h 6677053"/>
              <a:gd name="connsiteX357" fmla="*/ 5138626 w 12191826"/>
              <a:gd name="connsiteY357" fmla="*/ 3910558 h 6677053"/>
              <a:gd name="connsiteX358" fmla="*/ 5125803 w 12191826"/>
              <a:gd name="connsiteY358" fmla="*/ 3840371 h 6677053"/>
              <a:gd name="connsiteX359" fmla="*/ 5102828 w 12191826"/>
              <a:gd name="connsiteY359" fmla="*/ 3757584 h 6677053"/>
              <a:gd name="connsiteX360" fmla="*/ 5113649 w 12191826"/>
              <a:gd name="connsiteY360" fmla="*/ 3726085 h 6677053"/>
              <a:gd name="connsiteX361" fmla="*/ 5158044 w 12191826"/>
              <a:gd name="connsiteY361" fmla="*/ 3656194 h 6677053"/>
              <a:gd name="connsiteX362" fmla="*/ 5197177 w 12191826"/>
              <a:gd name="connsiteY362" fmla="*/ 3587785 h 6677053"/>
              <a:gd name="connsiteX363" fmla="*/ 5244611 w 12191826"/>
              <a:gd name="connsiteY363" fmla="*/ 3508185 h 6677053"/>
              <a:gd name="connsiteX364" fmla="*/ 5313316 w 12191826"/>
              <a:gd name="connsiteY364" fmla="*/ 3459417 h 6677053"/>
              <a:gd name="connsiteX365" fmla="*/ 5345260 w 12191826"/>
              <a:gd name="connsiteY365" fmla="*/ 3439184 h 6677053"/>
              <a:gd name="connsiteX366" fmla="*/ 5359416 w 12191826"/>
              <a:gd name="connsiteY366" fmla="*/ 3345724 h 6677053"/>
              <a:gd name="connsiteX367" fmla="*/ 5376240 w 12191826"/>
              <a:gd name="connsiteY367" fmla="*/ 3296363 h 6677053"/>
              <a:gd name="connsiteX368" fmla="*/ 5439757 w 12191826"/>
              <a:gd name="connsiteY368" fmla="*/ 3259528 h 6677053"/>
              <a:gd name="connsiteX369" fmla="*/ 5465401 w 12191826"/>
              <a:gd name="connsiteY369" fmla="*/ 3219431 h 6677053"/>
              <a:gd name="connsiteX370" fmla="*/ 5488525 w 12191826"/>
              <a:gd name="connsiteY370" fmla="*/ 3169403 h 6677053"/>
              <a:gd name="connsiteX371" fmla="*/ 5512539 w 12191826"/>
              <a:gd name="connsiteY371" fmla="*/ 3183189 h 6677053"/>
              <a:gd name="connsiteX372" fmla="*/ 5537886 w 12191826"/>
              <a:gd name="connsiteY372" fmla="*/ 3196085 h 6677053"/>
              <a:gd name="connsiteX373" fmla="*/ 5569830 w 12191826"/>
              <a:gd name="connsiteY373" fmla="*/ 3189933 h 6677053"/>
              <a:gd name="connsiteX374" fmla="*/ 5600736 w 12191826"/>
              <a:gd name="connsiteY374" fmla="*/ 3197938 h 6677053"/>
              <a:gd name="connsiteX375" fmla="*/ 5636608 w 12191826"/>
              <a:gd name="connsiteY375" fmla="*/ 3184745 h 6677053"/>
              <a:gd name="connsiteX376" fmla="*/ 5732735 w 12191826"/>
              <a:gd name="connsiteY376" fmla="*/ 3139090 h 6677053"/>
              <a:gd name="connsiteX377" fmla="*/ 5819599 w 12191826"/>
              <a:gd name="connsiteY377" fmla="*/ 3113668 h 6677053"/>
              <a:gd name="connsiteX378" fmla="*/ 5849912 w 12191826"/>
              <a:gd name="connsiteY378" fmla="*/ 3122266 h 6677053"/>
              <a:gd name="connsiteX379" fmla="*/ 5876223 w 12191826"/>
              <a:gd name="connsiteY379" fmla="*/ 3128047 h 6677053"/>
              <a:gd name="connsiteX380" fmla="*/ 5903201 w 12191826"/>
              <a:gd name="connsiteY380" fmla="*/ 3105367 h 6677053"/>
              <a:gd name="connsiteX381" fmla="*/ 5945002 w 12191826"/>
              <a:gd name="connsiteY381" fmla="*/ 3113668 h 6677053"/>
              <a:gd name="connsiteX382" fmla="*/ 5986507 w 12191826"/>
              <a:gd name="connsiteY382" fmla="*/ 3110555 h 6677053"/>
              <a:gd name="connsiteX383" fmla="*/ 6009853 w 12191826"/>
              <a:gd name="connsiteY383" fmla="*/ 3095806 h 6677053"/>
              <a:gd name="connsiteX384" fmla="*/ 6047356 w 12191826"/>
              <a:gd name="connsiteY384" fmla="*/ 3108406 h 6677053"/>
              <a:gd name="connsiteX385" fmla="*/ 6060178 w 12191826"/>
              <a:gd name="connsiteY385" fmla="*/ 3119079 h 6677053"/>
              <a:gd name="connsiteX386" fmla="*/ 6044762 w 12191826"/>
              <a:gd name="connsiteY386" fmla="*/ 3144500 h 6677053"/>
              <a:gd name="connsiteX387" fmla="*/ 6048023 w 12191826"/>
              <a:gd name="connsiteY387" fmla="*/ 3170589 h 6677053"/>
              <a:gd name="connsiteX388" fmla="*/ 6057213 w 12191826"/>
              <a:gd name="connsiteY388" fmla="*/ 3200902 h 6677053"/>
              <a:gd name="connsiteX389" fmla="*/ 6028234 w 12191826"/>
              <a:gd name="connsiteY389" fmla="*/ 3239146 h 6677053"/>
              <a:gd name="connsiteX390" fmla="*/ 6046689 w 12191826"/>
              <a:gd name="connsiteY390" fmla="*/ 3269237 h 6677053"/>
              <a:gd name="connsiteX391" fmla="*/ 6097013 w 12191826"/>
              <a:gd name="connsiteY391" fmla="*/ 3295251 h 6677053"/>
              <a:gd name="connsiteX392" fmla="*/ 6163124 w 12191826"/>
              <a:gd name="connsiteY392" fmla="*/ 3314225 h 6677053"/>
              <a:gd name="connsiteX393" fmla="*/ 6205889 w 12191826"/>
              <a:gd name="connsiteY393" fmla="*/ 3340017 h 6677053"/>
              <a:gd name="connsiteX394" fmla="*/ 6239760 w 12191826"/>
              <a:gd name="connsiteY394" fmla="*/ 3374926 h 6677053"/>
              <a:gd name="connsiteX395" fmla="*/ 6295420 w 12191826"/>
              <a:gd name="connsiteY395" fmla="*/ 3389971 h 6677053"/>
              <a:gd name="connsiteX396" fmla="*/ 6333960 w 12191826"/>
              <a:gd name="connsiteY396" fmla="*/ 3411761 h 6677053"/>
              <a:gd name="connsiteX397" fmla="*/ 6358270 w 12191826"/>
              <a:gd name="connsiteY397" fmla="*/ 3405016 h 6677053"/>
              <a:gd name="connsiteX398" fmla="*/ 6369832 w 12191826"/>
              <a:gd name="connsiteY398" fmla="*/ 3376185 h 6677053"/>
              <a:gd name="connsiteX399" fmla="*/ 6359901 w 12191826"/>
              <a:gd name="connsiteY399" fmla="*/ 3354766 h 6677053"/>
              <a:gd name="connsiteX400" fmla="*/ 6379986 w 12191826"/>
              <a:gd name="connsiteY400" fmla="*/ 3318672 h 6677053"/>
              <a:gd name="connsiteX401" fmla="*/ 6421194 w 12191826"/>
              <a:gd name="connsiteY401" fmla="*/ 3308518 h 6677053"/>
              <a:gd name="connsiteX402" fmla="*/ 6469518 w 12191826"/>
              <a:gd name="connsiteY402" fmla="*/ 3318894 h 6677053"/>
              <a:gd name="connsiteX403" fmla="*/ 6492864 w 12191826"/>
              <a:gd name="connsiteY403" fmla="*/ 3335496 h 6677053"/>
              <a:gd name="connsiteX404" fmla="*/ 6531700 w 12191826"/>
              <a:gd name="connsiteY404" fmla="*/ 3350245 h 6677053"/>
              <a:gd name="connsiteX405" fmla="*/ 6548525 w 12191826"/>
              <a:gd name="connsiteY405" fmla="*/ 3365216 h 6677053"/>
              <a:gd name="connsiteX406" fmla="*/ 6586694 w 12191826"/>
              <a:gd name="connsiteY406" fmla="*/ 3367959 h 6677053"/>
              <a:gd name="connsiteX407" fmla="*/ 6662070 w 12191826"/>
              <a:gd name="connsiteY407" fmla="*/ 3387599 h 6677053"/>
              <a:gd name="connsiteX408" fmla="*/ 6709207 w 12191826"/>
              <a:gd name="connsiteY408" fmla="*/ 3377445 h 6677053"/>
              <a:gd name="connsiteX409" fmla="*/ 6748415 w 12191826"/>
              <a:gd name="connsiteY409" fmla="*/ 3367069 h 6677053"/>
              <a:gd name="connsiteX410" fmla="*/ 6810227 w 12191826"/>
              <a:gd name="connsiteY410" fmla="*/ 3383893 h 6677053"/>
              <a:gd name="connsiteX411" fmla="*/ 6850101 w 12191826"/>
              <a:gd name="connsiteY411" fmla="*/ 3368848 h 6677053"/>
              <a:gd name="connsiteX412" fmla="*/ 6883008 w 12191826"/>
              <a:gd name="connsiteY412" fmla="*/ 3307851 h 6677053"/>
              <a:gd name="connsiteX413" fmla="*/ 6910950 w 12191826"/>
              <a:gd name="connsiteY413" fmla="*/ 3218319 h 6677053"/>
              <a:gd name="connsiteX414" fmla="*/ 6909023 w 12191826"/>
              <a:gd name="connsiteY414" fmla="*/ 3168069 h 6677053"/>
              <a:gd name="connsiteX415" fmla="*/ 6915322 w 12191826"/>
              <a:gd name="connsiteY415" fmla="*/ 3132790 h 6677053"/>
              <a:gd name="connsiteX416" fmla="*/ 6891605 w 12191826"/>
              <a:gd name="connsiteY416" fmla="*/ 3130048 h 6677053"/>
              <a:gd name="connsiteX417" fmla="*/ 6873595 w 12191826"/>
              <a:gd name="connsiteY417" fmla="*/ 3123600 h 6677053"/>
              <a:gd name="connsiteX418" fmla="*/ 6852473 w 12191826"/>
              <a:gd name="connsiteY418" fmla="*/ 3133754 h 6677053"/>
              <a:gd name="connsiteX419" fmla="*/ 6819195 w 12191826"/>
              <a:gd name="connsiteY419" fmla="*/ 3153394 h 6677053"/>
              <a:gd name="connsiteX420" fmla="*/ 6784657 w 12191826"/>
              <a:gd name="connsiteY420" fmla="*/ 3139238 h 6677053"/>
              <a:gd name="connsiteX421" fmla="*/ 6744486 w 12191826"/>
              <a:gd name="connsiteY421" fmla="*/ 3121821 h 6677053"/>
              <a:gd name="connsiteX422" fmla="*/ 6728700 w 12191826"/>
              <a:gd name="connsiteY422" fmla="*/ 3127009 h 6677053"/>
              <a:gd name="connsiteX423" fmla="*/ 6717508 w 12191826"/>
              <a:gd name="connsiteY423" fmla="*/ 3144797 h 6677053"/>
              <a:gd name="connsiteX424" fmla="*/ 6666442 w 12191826"/>
              <a:gd name="connsiteY424" fmla="*/ 3135310 h 6677053"/>
              <a:gd name="connsiteX425" fmla="*/ 6623678 w 12191826"/>
              <a:gd name="connsiteY425" fmla="*/ 3104033 h 6677053"/>
              <a:gd name="connsiteX426" fmla="*/ 6600331 w 12191826"/>
              <a:gd name="connsiteY426" fmla="*/ 3058082 h 6677053"/>
              <a:gd name="connsiteX427" fmla="*/ 6596107 w 12191826"/>
              <a:gd name="connsiteY427" fmla="*/ 2998048 h 6677053"/>
              <a:gd name="connsiteX428" fmla="*/ 6590474 w 12191826"/>
              <a:gd name="connsiteY428" fmla="*/ 2991600 h 6677053"/>
              <a:gd name="connsiteX429" fmla="*/ 6576318 w 12191826"/>
              <a:gd name="connsiteY429" fmla="*/ 2977222 h 6677053"/>
              <a:gd name="connsiteX430" fmla="*/ 6604704 w 12191826"/>
              <a:gd name="connsiteY430" fmla="*/ 2952319 h 6677053"/>
              <a:gd name="connsiteX431" fmla="*/ 6648432 w 12191826"/>
              <a:gd name="connsiteY431" fmla="*/ 2948094 h 6677053"/>
              <a:gd name="connsiteX432" fmla="*/ 6688232 w 12191826"/>
              <a:gd name="connsiteY432" fmla="*/ 2934605 h 6677053"/>
              <a:gd name="connsiteX433" fmla="*/ 6701425 w 12191826"/>
              <a:gd name="connsiteY433" fmla="*/ 2925415 h 6677053"/>
              <a:gd name="connsiteX434" fmla="*/ 6677338 w 12191826"/>
              <a:gd name="connsiteY434" fmla="*/ 2915632 h 6677053"/>
              <a:gd name="connsiteX435" fmla="*/ 6694458 w 12191826"/>
              <a:gd name="connsiteY435" fmla="*/ 2908887 h 6677053"/>
              <a:gd name="connsiteX436" fmla="*/ 6737964 w 12191826"/>
              <a:gd name="connsiteY436" fmla="*/ 2906145 h 6677053"/>
              <a:gd name="connsiteX437" fmla="*/ 6766647 w 12191826"/>
              <a:gd name="connsiteY437" fmla="*/ 2899104 h 6677053"/>
              <a:gd name="connsiteX438" fmla="*/ 6789326 w 12191826"/>
              <a:gd name="connsiteY438" fmla="*/ 2869977 h 6677053"/>
              <a:gd name="connsiteX439" fmla="*/ 6843653 w 12191826"/>
              <a:gd name="connsiteY439" fmla="*/ 2865381 h 6677053"/>
              <a:gd name="connsiteX440" fmla="*/ 6879154 w 12191826"/>
              <a:gd name="connsiteY440" fmla="*/ 2878574 h 6677053"/>
              <a:gd name="connsiteX441" fmla="*/ 6908504 w 12191826"/>
              <a:gd name="connsiteY441" fmla="*/ 2884725 h 6677053"/>
              <a:gd name="connsiteX442" fmla="*/ 6923253 w 12191826"/>
              <a:gd name="connsiteY442" fmla="*/ 2898807 h 6677053"/>
              <a:gd name="connsiteX443" fmla="*/ 6973281 w 12191826"/>
              <a:gd name="connsiteY443" fmla="*/ 2913853 h 6677053"/>
              <a:gd name="connsiteX444" fmla="*/ 7007819 w 12191826"/>
              <a:gd name="connsiteY444" fmla="*/ 2917855 h 6677053"/>
              <a:gd name="connsiteX445" fmla="*/ 7055252 w 12191826"/>
              <a:gd name="connsiteY445" fmla="*/ 2914446 h 6677053"/>
              <a:gd name="connsiteX446" fmla="*/ 7100685 w 12191826"/>
              <a:gd name="connsiteY446" fmla="*/ 2892063 h 6677053"/>
              <a:gd name="connsiteX447" fmla="*/ 7099722 w 12191826"/>
              <a:gd name="connsiteY447" fmla="*/ 2839960 h 6677053"/>
              <a:gd name="connsiteX448" fmla="*/ 7059551 w 12191826"/>
              <a:gd name="connsiteY448" fmla="*/ 2801938 h 6677053"/>
              <a:gd name="connsiteX449" fmla="*/ 7012859 w 12191826"/>
              <a:gd name="connsiteY449" fmla="*/ 2756580 h 6677053"/>
              <a:gd name="connsiteX450" fmla="*/ 6972021 w 12191826"/>
              <a:gd name="connsiteY450" fmla="*/ 2735160 h 6677053"/>
              <a:gd name="connsiteX451" fmla="*/ 6931183 w 12191826"/>
              <a:gd name="connsiteY451" fmla="*/ 2704773 h 6677053"/>
              <a:gd name="connsiteX452" fmla="*/ 6956901 w 12191826"/>
              <a:gd name="connsiteY452" fmla="*/ 2689505 h 6677053"/>
              <a:gd name="connsiteX453" fmla="*/ 6974615 w 12191826"/>
              <a:gd name="connsiteY453" fmla="*/ 2669568 h 6677053"/>
              <a:gd name="connsiteX454" fmla="*/ 6996998 w 12191826"/>
              <a:gd name="connsiteY454" fmla="*/ 2653040 h 6677053"/>
              <a:gd name="connsiteX455" fmla="*/ 6972614 w 12191826"/>
              <a:gd name="connsiteY455" fmla="*/ 2627026 h 6677053"/>
              <a:gd name="connsiteX456" fmla="*/ 7000629 w 12191826"/>
              <a:gd name="connsiteY456" fmla="*/ 2618058 h 6677053"/>
              <a:gd name="connsiteX457" fmla="*/ 7021011 w 12191826"/>
              <a:gd name="connsiteY457" fmla="*/ 2599010 h 6677053"/>
              <a:gd name="connsiteX458" fmla="*/ 7002927 w 12191826"/>
              <a:gd name="connsiteY458" fmla="*/ 2588930 h 6677053"/>
              <a:gd name="connsiteX459" fmla="*/ 6924957 w 12191826"/>
              <a:gd name="connsiteY459" fmla="*/ 2606422 h 6677053"/>
              <a:gd name="connsiteX460" fmla="*/ 6886788 w 12191826"/>
              <a:gd name="connsiteY460" fmla="*/ 2631250 h 6677053"/>
              <a:gd name="connsiteX461" fmla="*/ 6868037 w 12191826"/>
              <a:gd name="connsiteY461" fmla="*/ 2648668 h 6677053"/>
              <a:gd name="connsiteX462" fmla="*/ 6892347 w 12191826"/>
              <a:gd name="connsiteY462" fmla="*/ 2676239 h 6677053"/>
              <a:gd name="connsiteX463" fmla="*/ 6909838 w 12191826"/>
              <a:gd name="connsiteY463" fmla="*/ 2688838 h 6677053"/>
              <a:gd name="connsiteX464" fmla="*/ 6922956 w 12191826"/>
              <a:gd name="connsiteY464" fmla="*/ 2694323 h 6677053"/>
              <a:gd name="connsiteX465" fmla="*/ 6901833 w 12191826"/>
              <a:gd name="connsiteY465" fmla="*/ 2705885 h 6677053"/>
              <a:gd name="connsiteX466" fmla="*/ 6872854 w 12191826"/>
              <a:gd name="connsiteY466" fmla="*/ 2724265 h 6677053"/>
              <a:gd name="connsiteX467" fmla="*/ 6838687 w 12191826"/>
              <a:gd name="connsiteY467" fmla="*/ 2736272 h 6677053"/>
              <a:gd name="connsiteX468" fmla="*/ 6820529 w 12191826"/>
              <a:gd name="connsiteY468" fmla="*/ 2714779 h 6677053"/>
              <a:gd name="connsiteX469" fmla="*/ 6802445 w 12191826"/>
              <a:gd name="connsiteY469" fmla="*/ 2703809 h 6677053"/>
              <a:gd name="connsiteX470" fmla="*/ 6785620 w 12191826"/>
              <a:gd name="connsiteY470" fmla="*/ 2693952 h 6677053"/>
              <a:gd name="connsiteX471" fmla="*/ 6810004 w 12191826"/>
              <a:gd name="connsiteY471" fmla="*/ 2682020 h 6677053"/>
              <a:gd name="connsiteX472" fmla="*/ 6833721 w 12191826"/>
              <a:gd name="connsiteY472" fmla="*/ 2654745 h 6677053"/>
              <a:gd name="connsiteX473" fmla="*/ 6806743 w 12191826"/>
              <a:gd name="connsiteY473" fmla="*/ 2646148 h 6677053"/>
              <a:gd name="connsiteX474" fmla="*/ 6783397 w 12191826"/>
              <a:gd name="connsiteY474" fmla="*/ 2641256 h 6677053"/>
              <a:gd name="connsiteX475" fmla="*/ 6764645 w 12191826"/>
              <a:gd name="connsiteY475" fmla="*/ 2628730 h 6677053"/>
              <a:gd name="connsiteX476" fmla="*/ 6782359 w 12191826"/>
              <a:gd name="connsiteY476" fmla="*/ 2629916 h 6677053"/>
              <a:gd name="connsiteX477" fmla="*/ 6795478 w 12191826"/>
              <a:gd name="connsiteY477" fmla="*/ 2622505 h 6677053"/>
              <a:gd name="connsiteX478" fmla="*/ 6799776 w 12191826"/>
              <a:gd name="connsiteY478" fmla="*/ 2616724 h 6677053"/>
              <a:gd name="connsiteX479" fmla="*/ 6772798 w 12191826"/>
              <a:gd name="connsiteY479" fmla="*/ 2617613 h 6677053"/>
              <a:gd name="connsiteX480" fmla="*/ 6743819 w 12191826"/>
              <a:gd name="connsiteY480" fmla="*/ 2617613 h 6677053"/>
              <a:gd name="connsiteX481" fmla="*/ 6725735 w 12191826"/>
              <a:gd name="connsiteY481" fmla="*/ 2631399 h 6677053"/>
              <a:gd name="connsiteX482" fmla="*/ 6710319 w 12191826"/>
              <a:gd name="connsiteY482" fmla="*/ 2649557 h 6677053"/>
              <a:gd name="connsiteX483" fmla="*/ 6699794 w 12191826"/>
              <a:gd name="connsiteY483" fmla="*/ 2663639 h 6677053"/>
              <a:gd name="connsiteX484" fmla="*/ 6696534 w 12191826"/>
              <a:gd name="connsiteY484" fmla="*/ 2695509 h 6677053"/>
              <a:gd name="connsiteX485" fmla="*/ 6687640 w 12191826"/>
              <a:gd name="connsiteY485" fmla="*/ 2717891 h 6677053"/>
              <a:gd name="connsiteX486" fmla="*/ 6670815 w 12191826"/>
              <a:gd name="connsiteY486" fmla="*/ 2727971 h 6677053"/>
              <a:gd name="connsiteX487" fmla="*/ 6665924 w 12191826"/>
              <a:gd name="connsiteY487" fmla="*/ 2747315 h 6677053"/>
              <a:gd name="connsiteX488" fmla="*/ 6659994 w 12191826"/>
              <a:gd name="connsiteY488" fmla="*/ 2775257 h 6677053"/>
              <a:gd name="connsiteX489" fmla="*/ 6645542 w 12191826"/>
              <a:gd name="connsiteY489" fmla="*/ 2798826 h 6677053"/>
              <a:gd name="connsiteX490" fmla="*/ 6632053 w 12191826"/>
              <a:gd name="connsiteY490" fmla="*/ 2818170 h 6677053"/>
              <a:gd name="connsiteX491" fmla="*/ 6632053 w 12191826"/>
              <a:gd name="connsiteY491" fmla="*/ 2851225 h 6677053"/>
              <a:gd name="connsiteX492" fmla="*/ 6654436 w 12191826"/>
              <a:gd name="connsiteY492" fmla="*/ 2884651 h 6677053"/>
              <a:gd name="connsiteX493" fmla="*/ 6671853 w 12191826"/>
              <a:gd name="connsiteY493" fmla="*/ 2906367 h 6677053"/>
              <a:gd name="connsiteX494" fmla="*/ 6649470 w 12191826"/>
              <a:gd name="connsiteY494" fmla="*/ 2910369 h 6677053"/>
              <a:gd name="connsiteX495" fmla="*/ 6615303 w 12191826"/>
              <a:gd name="connsiteY495" fmla="*/ 2923562 h 6677053"/>
              <a:gd name="connsiteX496" fmla="*/ 6592549 w 12191826"/>
              <a:gd name="connsiteY496" fmla="*/ 2947798 h 6677053"/>
              <a:gd name="connsiteX497" fmla="*/ 6585360 w 12191826"/>
              <a:gd name="connsiteY497" fmla="*/ 2932159 h 6677053"/>
              <a:gd name="connsiteX498" fmla="*/ 6531627 w 12191826"/>
              <a:gd name="connsiteY498" fmla="*/ 2917410 h 6677053"/>
              <a:gd name="connsiteX499" fmla="*/ 6500053 w 12191826"/>
              <a:gd name="connsiteY499" fmla="*/ 2907627 h 6677053"/>
              <a:gd name="connsiteX500" fmla="*/ 6464996 w 12191826"/>
              <a:gd name="connsiteY500" fmla="*/ 2918374 h 6677053"/>
              <a:gd name="connsiteX501" fmla="*/ 6449729 w 12191826"/>
              <a:gd name="connsiteY501" fmla="*/ 2952838 h 6677053"/>
              <a:gd name="connsiteX502" fmla="*/ 6463514 w 12191826"/>
              <a:gd name="connsiteY502" fmla="*/ 3008424 h 6677053"/>
              <a:gd name="connsiteX503" fmla="*/ 6491604 w 12191826"/>
              <a:gd name="connsiteY503" fmla="*/ 3050744 h 6677053"/>
              <a:gd name="connsiteX504" fmla="*/ 6486712 w 12191826"/>
              <a:gd name="connsiteY504" fmla="*/ 3074165 h 6677053"/>
              <a:gd name="connsiteX505" fmla="*/ 6470407 w 12191826"/>
              <a:gd name="connsiteY505" fmla="*/ 3114632 h 6677053"/>
              <a:gd name="connsiteX506" fmla="*/ 6465441 w 12191826"/>
              <a:gd name="connsiteY506" fmla="*/ 3134421 h 6677053"/>
              <a:gd name="connsiteX507" fmla="*/ 6443281 w 12191826"/>
              <a:gd name="connsiteY507" fmla="*/ 3122414 h 6677053"/>
              <a:gd name="connsiteX508" fmla="*/ 6422973 w 12191826"/>
              <a:gd name="connsiteY508" fmla="*/ 3112779 h 6677053"/>
              <a:gd name="connsiteX509" fmla="*/ 6413634 w 12191826"/>
              <a:gd name="connsiteY509" fmla="*/ 3069125 h 6677053"/>
              <a:gd name="connsiteX510" fmla="*/ 6408669 w 12191826"/>
              <a:gd name="connsiteY510" fmla="*/ 3036514 h 6677053"/>
              <a:gd name="connsiteX511" fmla="*/ 6386953 w 12191826"/>
              <a:gd name="connsiteY511" fmla="*/ 3002940 h 6677053"/>
              <a:gd name="connsiteX512" fmla="*/ 6360345 w 12191826"/>
              <a:gd name="connsiteY512" fmla="*/ 2957433 h 6677053"/>
              <a:gd name="connsiteX513" fmla="*/ 6349969 w 12191826"/>
              <a:gd name="connsiteY513" fmla="*/ 2923414 h 6677053"/>
              <a:gd name="connsiteX514" fmla="*/ 6347968 w 12191826"/>
              <a:gd name="connsiteY514" fmla="*/ 2864121 h 6677053"/>
              <a:gd name="connsiteX515" fmla="*/ 6263551 w 12191826"/>
              <a:gd name="connsiteY515" fmla="*/ 2794230 h 6677053"/>
              <a:gd name="connsiteX516" fmla="*/ 6208261 w 12191826"/>
              <a:gd name="connsiteY516" fmla="*/ 2761620 h 6677053"/>
              <a:gd name="connsiteX517" fmla="*/ 6161939 w 12191826"/>
              <a:gd name="connsiteY517" fmla="*/ 2685725 h 6677053"/>
              <a:gd name="connsiteX518" fmla="*/ 6125918 w 12191826"/>
              <a:gd name="connsiteY518" fmla="*/ 2675646 h 6677053"/>
              <a:gd name="connsiteX519" fmla="*/ 6103683 w 12191826"/>
              <a:gd name="connsiteY519" fmla="*/ 2694916 h 6677053"/>
              <a:gd name="connsiteX520" fmla="*/ 6107612 w 12191826"/>
              <a:gd name="connsiteY520" fmla="*/ 2729898 h 6677053"/>
              <a:gd name="connsiteX521" fmla="*/ 6123917 w 12191826"/>
              <a:gd name="connsiteY521" fmla="*/ 2757395 h 6677053"/>
              <a:gd name="connsiteX522" fmla="*/ 6150524 w 12191826"/>
              <a:gd name="connsiteY522" fmla="*/ 2796009 h 6677053"/>
              <a:gd name="connsiteX523" fmla="*/ 6174760 w 12191826"/>
              <a:gd name="connsiteY523" fmla="*/ 2839218 h 6677053"/>
              <a:gd name="connsiteX524" fmla="*/ 6212782 w 12191826"/>
              <a:gd name="connsiteY524" fmla="*/ 2865455 h 6677053"/>
              <a:gd name="connsiteX525" fmla="*/ 6239834 w 12191826"/>
              <a:gd name="connsiteY525" fmla="*/ 2870051 h 6677053"/>
              <a:gd name="connsiteX526" fmla="*/ 6227012 w 12191826"/>
              <a:gd name="connsiteY526" fmla="*/ 2881094 h 6677053"/>
              <a:gd name="connsiteX527" fmla="*/ 6257621 w 12191826"/>
              <a:gd name="connsiteY527" fmla="*/ 2904514 h 6677053"/>
              <a:gd name="connsiteX528" fmla="*/ 6305056 w 12191826"/>
              <a:gd name="connsiteY528" fmla="*/ 2940831 h 6677053"/>
              <a:gd name="connsiteX529" fmla="*/ 6302091 w 12191826"/>
              <a:gd name="connsiteY529" fmla="*/ 2960990 h 6677053"/>
              <a:gd name="connsiteX530" fmla="*/ 6267553 w 12191826"/>
              <a:gd name="connsiteY530" fmla="*/ 2965141 h 6677053"/>
              <a:gd name="connsiteX531" fmla="*/ 6273482 w 12191826"/>
              <a:gd name="connsiteY531" fmla="*/ 3013390 h 6677053"/>
              <a:gd name="connsiteX532" fmla="*/ 6251692 w 12191826"/>
              <a:gd name="connsiteY532" fmla="*/ 3033623 h 6677053"/>
              <a:gd name="connsiteX533" fmla="*/ 6229013 w 12191826"/>
              <a:gd name="connsiteY533" fmla="*/ 3066234 h 6677053"/>
              <a:gd name="connsiteX534" fmla="*/ 6216710 w 12191826"/>
              <a:gd name="connsiteY534" fmla="*/ 3058008 h 6677053"/>
              <a:gd name="connsiteX535" fmla="*/ 6202405 w 12191826"/>
              <a:gd name="connsiteY535" fmla="*/ 3078167 h 6677053"/>
              <a:gd name="connsiteX536" fmla="*/ 6205296 w 12191826"/>
              <a:gd name="connsiteY536" fmla="*/ 3115002 h 6677053"/>
              <a:gd name="connsiteX537" fmla="*/ 6193956 w 12191826"/>
              <a:gd name="connsiteY537" fmla="*/ 3133383 h 6677053"/>
              <a:gd name="connsiteX538" fmla="*/ 6161420 w 12191826"/>
              <a:gd name="connsiteY538" fmla="*/ 3102551 h 6677053"/>
              <a:gd name="connsiteX539" fmla="*/ 6118433 w 12191826"/>
              <a:gd name="connsiteY539" fmla="*/ 3085504 h 6677053"/>
              <a:gd name="connsiteX540" fmla="*/ 6161864 w 12191826"/>
              <a:gd name="connsiteY540" fmla="*/ 3069421 h 6677053"/>
              <a:gd name="connsiteX541" fmla="*/ 6214709 w 12191826"/>
              <a:gd name="connsiteY541" fmla="*/ 3052449 h 6677053"/>
              <a:gd name="connsiteX542" fmla="*/ 6234423 w 12191826"/>
              <a:gd name="connsiteY542" fmla="*/ 3023914 h 6677053"/>
              <a:gd name="connsiteX543" fmla="*/ 6225974 w 12191826"/>
              <a:gd name="connsiteY543" fmla="*/ 2978333 h 6677053"/>
              <a:gd name="connsiteX544" fmla="*/ 6196328 w 12191826"/>
              <a:gd name="connsiteY544" fmla="*/ 2943425 h 6677053"/>
              <a:gd name="connsiteX545" fmla="*/ 6167719 w 12191826"/>
              <a:gd name="connsiteY545" fmla="*/ 2914964 h 6677053"/>
              <a:gd name="connsiteX546" fmla="*/ 6126734 w 12191826"/>
              <a:gd name="connsiteY546" fmla="*/ 2896584 h 6677053"/>
              <a:gd name="connsiteX547" fmla="*/ 6101090 w 12191826"/>
              <a:gd name="connsiteY547" fmla="*/ 2869902 h 6677053"/>
              <a:gd name="connsiteX548" fmla="*/ 6056620 w 12191826"/>
              <a:gd name="connsiteY548" fmla="*/ 2828027 h 6677053"/>
              <a:gd name="connsiteX549" fmla="*/ 6030976 w 12191826"/>
              <a:gd name="connsiteY549" fmla="*/ 2770143 h 6677053"/>
              <a:gd name="connsiteX550" fmla="*/ 5985543 w 12191826"/>
              <a:gd name="connsiteY550" fmla="*/ 2736124 h 6677053"/>
              <a:gd name="connsiteX551" fmla="*/ 5920396 w 12191826"/>
              <a:gd name="connsiteY551" fmla="*/ 2775627 h 6677053"/>
              <a:gd name="connsiteX552" fmla="*/ 5874000 w 12191826"/>
              <a:gd name="connsiteY552" fmla="*/ 2792229 h 6677053"/>
              <a:gd name="connsiteX553" fmla="*/ 5816708 w 12191826"/>
              <a:gd name="connsiteY553" fmla="*/ 2793119 h 6677053"/>
              <a:gd name="connsiteX554" fmla="*/ 5793066 w 12191826"/>
              <a:gd name="connsiteY554" fmla="*/ 2859304 h 6677053"/>
              <a:gd name="connsiteX555" fmla="*/ 5750597 w 12191826"/>
              <a:gd name="connsiteY555" fmla="*/ 2887764 h 6677053"/>
              <a:gd name="connsiteX556" fmla="*/ 5686413 w 12191826"/>
              <a:gd name="connsiteY556" fmla="*/ 2974257 h 6677053"/>
              <a:gd name="connsiteX557" fmla="*/ 5682411 w 12191826"/>
              <a:gd name="connsiteY557" fmla="*/ 3021098 h 6677053"/>
              <a:gd name="connsiteX558" fmla="*/ 5657731 w 12191826"/>
              <a:gd name="connsiteY558" fmla="*/ 3078093 h 6677053"/>
              <a:gd name="connsiteX559" fmla="*/ 5627121 w 12191826"/>
              <a:gd name="connsiteY559" fmla="*/ 3094695 h 6677053"/>
              <a:gd name="connsiteX560" fmla="*/ 5552042 w 12191826"/>
              <a:gd name="connsiteY560" fmla="*/ 3125008 h 6677053"/>
              <a:gd name="connsiteX561" fmla="*/ 5501643 w 12191826"/>
              <a:gd name="connsiteY561" fmla="*/ 3140646 h 6677053"/>
              <a:gd name="connsiteX562" fmla="*/ 5471034 w 12191826"/>
              <a:gd name="connsiteY562" fmla="*/ 3127750 h 6677053"/>
              <a:gd name="connsiteX563" fmla="*/ 5426638 w 12191826"/>
              <a:gd name="connsiteY563" fmla="*/ 3106627 h 6677053"/>
              <a:gd name="connsiteX564" fmla="*/ 5369347 w 12191826"/>
              <a:gd name="connsiteY564" fmla="*/ 3114039 h 6677053"/>
              <a:gd name="connsiteX565" fmla="*/ 5380316 w 12191826"/>
              <a:gd name="connsiteY565" fmla="*/ 3070829 h 6677053"/>
              <a:gd name="connsiteX566" fmla="*/ 5385282 w 12191826"/>
              <a:gd name="connsiteY566" fmla="*/ 3036810 h 6677053"/>
              <a:gd name="connsiteX567" fmla="*/ 5374387 w 12191826"/>
              <a:gd name="connsiteY567" fmla="*/ 2994491 h 6677053"/>
              <a:gd name="connsiteX568" fmla="*/ 5384244 w 12191826"/>
              <a:gd name="connsiteY568" fmla="*/ 2913556 h 6677053"/>
              <a:gd name="connsiteX569" fmla="*/ 5380316 w 12191826"/>
              <a:gd name="connsiteY569" fmla="*/ 2835365 h 6677053"/>
              <a:gd name="connsiteX570" fmla="*/ 5384244 w 12191826"/>
              <a:gd name="connsiteY570" fmla="*/ 2795787 h 6677053"/>
              <a:gd name="connsiteX571" fmla="*/ 5373424 w 12191826"/>
              <a:gd name="connsiteY571" fmla="*/ 2776517 h 6677053"/>
              <a:gd name="connsiteX572" fmla="*/ 5435607 w 12191826"/>
              <a:gd name="connsiteY572" fmla="*/ 2782965 h 6677053"/>
              <a:gd name="connsiteX573" fmla="*/ 5518542 w 12191826"/>
              <a:gd name="connsiteY573" fmla="*/ 2780223 h 6677053"/>
              <a:gd name="connsiteX574" fmla="*/ 5616226 w 12191826"/>
              <a:gd name="connsiteY574" fmla="*/ 2796825 h 6677053"/>
              <a:gd name="connsiteX575" fmla="*/ 5650838 w 12191826"/>
              <a:gd name="connsiteY575" fmla="*/ 2733381 h 6677053"/>
              <a:gd name="connsiteX576" fmla="*/ 5641870 w 12191826"/>
              <a:gd name="connsiteY576" fmla="*/ 2636809 h 6677053"/>
              <a:gd name="connsiteX577" fmla="*/ 5604441 w 12191826"/>
              <a:gd name="connsiteY577" fmla="*/ 2610128 h 6677053"/>
              <a:gd name="connsiteX578" fmla="*/ 5573832 w 12191826"/>
              <a:gd name="connsiteY578" fmla="*/ 2563212 h 6677053"/>
              <a:gd name="connsiteX579" fmla="*/ 5530400 w 12191826"/>
              <a:gd name="connsiteY579" fmla="*/ 2555875 h 6677053"/>
              <a:gd name="connsiteX580" fmla="*/ 5535366 w 12191826"/>
              <a:gd name="connsiteY580" fmla="*/ 2536605 h 6677053"/>
              <a:gd name="connsiteX581" fmla="*/ 5527435 w 12191826"/>
              <a:gd name="connsiteY581" fmla="*/ 2509923 h 6677053"/>
              <a:gd name="connsiteX582" fmla="*/ 5572868 w 12191826"/>
              <a:gd name="connsiteY582" fmla="*/ 2508070 h 6677053"/>
              <a:gd name="connsiteX583" fmla="*/ 5593620 w 12191826"/>
              <a:gd name="connsiteY583" fmla="*/ 2517261 h 6677053"/>
              <a:gd name="connsiteX584" fmla="*/ 5629196 w 12191826"/>
              <a:gd name="connsiteY584" fmla="*/ 2490579 h 6677053"/>
              <a:gd name="connsiteX585" fmla="*/ 5618227 w 12191826"/>
              <a:gd name="connsiteY585" fmla="*/ 2463898 h 6677053"/>
              <a:gd name="connsiteX586" fmla="*/ 5665661 w 12191826"/>
              <a:gd name="connsiteY586" fmla="*/ 2480425 h 6677053"/>
              <a:gd name="connsiteX587" fmla="*/ 5697308 w 12191826"/>
              <a:gd name="connsiteY587" fmla="*/ 2459303 h 6677053"/>
              <a:gd name="connsiteX588" fmla="*/ 5740740 w 12191826"/>
              <a:gd name="connsiteY588" fmla="*/ 2431732 h 6677053"/>
              <a:gd name="connsiteX589" fmla="*/ 5737775 w 12191826"/>
              <a:gd name="connsiteY589" fmla="*/ 2392228 h 6677053"/>
              <a:gd name="connsiteX590" fmla="*/ 5801959 w 12191826"/>
              <a:gd name="connsiteY590" fmla="*/ 2370216 h 6677053"/>
              <a:gd name="connsiteX591" fmla="*/ 5829604 w 12191826"/>
              <a:gd name="connsiteY591" fmla="*/ 2356430 h 6677053"/>
              <a:gd name="connsiteX592" fmla="*/ 5833533 w 12191826"/>
              <a:gd name="connsiteY592" fmla="*/ 2307662 h 6677053"/>
              <a:gd name="connsiteX593" fmla="*/ 5850357 w 12191826"/>
              <a:gd name="connsiteY593" fmla="*/ 2262600 h 6677053"/>
              <a:gd name="connsiteX594" fmla="*/ 5904683 w 12191826"/>
              <a:gd name="connsiteY594" fmla="*/ 2251557 h 6677053"/>
              <a:gd name="connsiteX595" fmla="*/ 5927363 w 12191826"/>
              <a:gd name="connsiteY595" fmla="*/ 2236882 h 6677053"/>
              <a:gd name="connsiteX596" fmla="*/ 5991547 w 12191826"/>
              <a:gd name="connsiteY596" fmla="*/ 2219316 h 6677053"/>
              <a:gd name="connsiteX597" fmla="*/ 5991547 w 12191826"/>
              <a:gd name="connsiteY597" fmla="*/ 2199083 h 6677053"/>
              <a:gd name="connsiteX598" fmla="*/ 5963902 w 12191826"/>
              <a:gd name="connsiteY598" fmla="*/ 2090652 h 6677053"/>
              <a:gd name="connsiteX599" fmla="*/ 6006296 w 12191826"/>
              <a:gd name="connsiteY599" fmla="*/ 1995043 h 6677053"/>
              <a:gd name="connsiteX600" fmla="*/ 6040834 w 12191826"/>
              <a:gd name="connsiteY600" fmla="*/ 2030025 h 6677053"/>
              <a:gd name="connsiteX601" fmla="*/ 6010224 w 12191826"/>
              <a:gd name="connsiteY601" fmla="*/ 2108143 h 6677053"/>
              <a:gd name="connsiteX602" fmla="*/ 6029939 w 12191826"/>
              <a:gd name="connsiteY602" fmla="*/ 2196415 h 6677053"/>
              <a:gd name="connsiteX603" fmla="*/ 6093159 w 12191826"/>
              <a:gd name="connsiteY603" fmla="*/ 2213906 h 6677053"/>
              <a:gd name="connsiteX604" fmla="*/ 6157343 w 12191826"/>
              <a:gd name="connsiteY604" fmla="*/ 2235029 h 6677053"/>
              <a:gd name="connsiteX605" fmla="*/ 6205815 w 12191826"/>
              <a:gd name="connsiteY605" fmla="*/ 2206494 h 6677053"/>
              <a:gd name="connsiteX606" fmla="*/ 6295643 w 12191826"/>
              <a:gd name="connsiteY606" fmla="*/ 2202863 h 6677053"/>
              <a:gd name="connsiteX607" fmla="*/ 6331959 w 12191826"/>
              <a:gd name="connsiteY607" fmla="*/ 2197897 h 6677053"/>
              <a:gd name="connsiteX608" fmla="*/ 6330180 w 12191826"/>
              <a:gd name="connsiteY608" fmla="*/ 2193673 h 6677053"/>
              <a:gd name="connsiteX609" fmla="*/ 6372723 w 12191826"/>
              <a:gd name="connsiteY609" fmla="*/ 2165138 h 6677053"/>
              <a:gd name="connsiteX610" fmla="*/ 6410151 w 12191826"/>
              <a:gd name="connsiteY610" fmla="*/ 2136604 h 6677053"/>
              <a:gd name="connsiteX611" fmla="*/ 6400294 w 12191826"/>
              <a:gd name="connsiteY611" fmla="*/ 2080498 h 6677053"/>
              <a:gd name="connsiteX612" fmla="*/ 6407186 w 12191826"/>
              <a:gd name="connsiteY612" fmla="*/ 2044626 h 6677053"/>
              <a:gd name="connsiteX613" fmla="*/ 6432905 w 12191826"/>
              <a:gd name="connsiteY613" fmla="*/ 2012460 h 6677053"/>
              <a:gd name="connsiteX614" fmla="*/ 6476336 w 12191826"/>
              <a:gd name="connsiteY614" fmla="*/ 2045515 h 6677053"/>
              <a:gd name="connsiteX615" fmla="*/ 6511912 w 12191826"/>
              <a:gd name="connsiteY615" fmla="*/ 2031730 h 6677053"/>
              <a:gd name="connsiteX616" fmla="*/ 6519768 w 12191826"/>
              <a:gd name="connsiteY616" fmla="*/ 1971993 h 6677053"/>
              <a:gd name="connsiteX617" fmla="*/ 6482265 w 12191826"/>
              <a:gd name="connsiteY617" fmla="*/ 1946275 h 6677053"/>
              <a:gd name="connsiteX618" fmla="*/ 6466479 w 12191826"/>
              <a:gd name="connsiteY618" fmla="*/ 1915962 h 6677053"/>
              <a:gd name="connsiteX619" fmla="*/ 6566164 w 12191826"/>
              <a:gd name="connsiteY619" fmla="*/ 1907661 h 6677053"/>
              <a:gd name="connsiteX620" fmla="*/ 6636278 w 12191826"/>
              <a:gd name="connsiteY620" fmla="*/ 1908550 h 6677053"/>
              <a:gd name="connsiteX621" fmla="*/ 6645171 w 12191826"/>
              <a:gd name="connsiteY621" fmla="*/ 1886464 h 6677053"/>
              <a:gd name="connsiteX622" fmla="*/ 6712320 w 12191826"/>
              <a:gd name="connsiteY622" fmla="*/ 1881869 h 6677053"/>
              <a:gd name="connsiteX623" fmla="*/ 6617600 w 12191826"/>
              <a:gd name="connsiteY623" fmla="*/ 1863488 h 6677053"/>
              <a:gd name="connsiteX624" fmla="*/ 6486268 w 12191826"/>
              <a:gd name="connsiteY624" fmla="*/ 1878163 h 6677053"/>
              <a:gd name="connsiteX625" fmla="*/ 6443800 w 12191826"/>
              <a:gd name="connsiteY625" fmla="*/ 1861709 h 6677053"/>
              <a:gd name="connsiteX626" fmla="*/ 6419119 w 12191826"/>
              <a:gd name="connsiteY626" fmla="*/ 1820279 h 6677053"/>
              <a:gd name="connsiteX627" fmla="*/ 6412226 w 12191826"/>
              <a:gd name="connsiteY627" fmla="*/ 1748609 h 6677053"/>
              <a:gd name="connsiteX628" fmla="*/ 6479375 w 12191826"/>
              <a:gd name="connsiteY628" fmla="*/ 1663080 h 6677053"/>
              <a:gd name="connsiteX629" fmla="*/ 6525771 w 12191826"/>
              <a:gd name="connsiteY629" fmla="*/ 1604232 h 6677053"/>
              <a:gd name="connsiteX630" fmla="*/ 6544523 w 12191826"/>
              <a:gd name="connsiteY630" fmla="*/ 1581256 h 6677053"/>
              <a:gd name="connsiteX631" fmla="*/ 6480338 w 12191826"/>
              <a:gd name="connsiteY631" fmla="*/ 1532562 h 6677053"/>
              <a:gd name="connsiteX632" fmla="*/ 6408298 w 12191826"/>
              <a:gd name="connsiteY632" fmla="*/ 1556501 h 6677053"/>
              <a:gd name="connsiteX633" fmla="*/ 6415265 w 12191826"/>
              <a:gd name="connsiteY633" fmla="*/ 1633730 h 6677053"/>
              <a:gd name="connsiteX634" fmla="*/ 6344114 w 12191826"/>
              <a:gd name="connsiteY634" fmla="*/ 1699915 h 6677053"/>
              <a:gd name="connsiteX635" fmla="*/ 6289788 w 12191826"/>
              <a:gd name="connsiteY635" fmla="*/ 1776254 h 6677053"/>
              <a:gd name="connsiteX636" fmla="*/ 6306612 w 12191826"/>
              <a:gd name="connsiteY636" fmla="*/ 1857188 h 6677053"/>
              <a:gd name="connsiteX637" fmla="*/ 6333294 w 12191826"/>
              <a:gd name="connsiteY637" fmla="*/ 1904993 h 6677053"/>
              <a:gd name="connsiteX638" fmla="*/ 6259178 w 12191826"/>
              <a:gd name="connsiteY638" fmla="*/ 1962951 h 6677053"/>
              <a:gd name="connsiteX639" fmla="*/ 6237462 w 12191826"/>
              <a:gd name="connsiteY639" fmla="*/ 2042922 h 6677053"/>
              <a:gd name="connsiteX640" fmla="*/ 6192993 w 12191826"/>
              <a:gd name="connsiteY640" fmla="*/ 2087984 h 6677053"/>
              <a:gd name="connsiteX641" fmla="*/ 6151562 w 12191826"/>
              <a:gd name="connsiteY641" fmla="*/ 2135788 h 6677053"/>
              <a:gd name="connsiteX642" fmla="*/ 6121916 w 12191826"/>
              <a:gd name="connsiteY642" fmla="*/ 2062191 h 6677053"/>
              <a:gd name="connsiteX643" fmla="*/ 6077521 w 12191826"/>
              <a:gd name="connsiteY643" fmla="*/ 1991411 h 6677053"/>
              <a:gd name="connsiteX644" fmla="*/ 6056769 w 12191826"/>
              <a:gd name="connsiteY644" fmla="*/ 1920557 h 6677053"/>
              <a:gd name="connsiteX645" fmla="*/ 6036016 w 12191826"/>
              <a:gd name="connsiteY645" fmla="*/ 1876458 h 6677053"/>
              <a:gd name="connsiteX646" fmla="*/ 6030087 w 12191826"/>
              <a:gd name="connsiteY646" fmla="*/ 1890244 h 6677053"/>
              <a:gd name="connsiteX647" fmla="*/ 5993622 w 12191826"/>
              <a:gd name="connsiteY647" fmla="*/ 1953686 h 6677053"/>
              <a:gd name="connsiteX648" fmla="*/ 5884969 w 12191826"/>
              <a:gd name="connsiteY648" fmla="*/ 1987705 h 6677053"/>
              <a:gd name="connsiteX649" fmla="*/ 5864290 w 12191826"/>
              <a:gd name="connsiteY649" fmla="*/ 1923299 h 6677053"/>
              <a:gd name="connsiteX650" fmla="*/ 5863327 w 12191826"/>
              <a:gd name="connsiteY650" fmla="*/ 1804714 h 6677053"/>
              <a:gd name="connsiteX651" fmla="*/ 5934478 w 12191826"/>
              <a:gd name="connsiteY651" fmla="*/ 1729339 h 6677053"/>
              <a:gd name="connsiteX652" fmla="*/ 6000589 w 12191826"/>
              <a:gd name="connsiteY652" fmla="*/ 1679681 h 6677053"/>
              <a:gd name="connsiteX653" fmla="*/ 6072629 w 12191826"/>
              <a:gd name="connsiteY653" fmla="*/ 1612533 h 6677053"/>
              <a:gd name="connsiteX654" fmla="*/ 6151636 w 12191826"/>
              <a:gd name="connsiteY654" fmla="*/ 1474678 h 6677053"/>
              <a:gd name="connsiteX655" fmla="*/ 6243466 w 12191826"/>
              <a:gd name="connsiteY655" fmla="*/ 1341344 h 6677053"/>
              <a:gd name="connsiteX656" fmla="*/ 6423121 w 12191826"/>
              <a:gd name="connsiteY656" fmla="*/ 1207121 h 6677053"/>
              <a:gd name="connsiteX657" fmla="*/ 6508947 w 12191826"/>
              <a:gd name="connsiteY657" fmla="*/ 1142715 h 6677053"/>
              <a:gd name="connsiteX658" fmla="*/ 6567276 w 12191826"/>
              <a:gd name="connsiteY658" fmla="*/ 1125297 h 6677053"/>
              <a:gd name="connsiteX659" fmla="*/ 6562310 w 12191826"/>
              <a:gd name="connsiteY659" fmla="*/ 1156574 h 6677053"/>
              <a:gd name="connsiteX660" fmla="*/ 6543559 w 12191826"/>
              <a:gd name="connsiteY660" fmla="*/ 1196152 h 6677053"/>
              <a:gd name="connsiteX661" fmla="*/ 6632424 w 12191826"/>
              <a:gd name="connsiteY661" fmla="*/ 1143752 h 6677053"/>
              <a:gd name="connsiteX662" fmla="*/ 6697645 w 12191826"/>
              <a:gd name="connsiteY662" fmla="*/ 1162133 h 6677053"/>
              <a:gd name="connsiteX663" fmla="*/ 6722400 w 12191826"/>
              <a:gd name="connsiteY663" fmla="*/ 1197041 h 6677053"/>
              <a:gd name="connsiteX664" fmla="*/ 6661106 w 12191826"/>
              <a:gd name="connsiteY664" fmla="*/ 1208084 h 6677053"/>
              <a:gd name="connsiteX665" fmla="*/ 6711430 w 12191826"/>
              <a:gd name="connsiteY665" fmla="*/ 1242993 h 6677053"/>
              <a:gd name="connsiteX666" fmla="*/ 6794366 w 12191826"/>
              <a:gd name="connsiteY666" fmla="*/ 1226391 h 6677053"/>
              <a:gd name="connsiteX667" fmla="*/ 6792365 w 12191826"/>
              <a:gd name="connsiteY667" fmla="*/ 1245735 h 6677053"/>
              <a:gd name="connsiteX668" fmla="*/ 6790438 w 12191826"/>
              <a:gd name="connsiteY668" fmla="*/ 1278791 h 6677053"/>
              <a:gd name="connsiteX669" fmla="*/ 6890123 w 12191826"/>
              <a:gd name="connsiteY669" fmla="*/ 1302730 h 6677053"/>
              <a:gd name="connsiteX670" fmla="*/ 7009597 w 12191826"/>
              <a:gd name="connsiteY670" fmla="*/ 1367062 h 6677053"/>
              <a:gd name="connsiteX671" fmla="*/ 7085714 w 12191826"/>
              <a:gd name="connsiteY671" fmla="*/ 1407529 h 6677053"/>
              <a:gd name="connsiteX672" fmla="*/ 7024495 w 12191826"/>
              <a:gd name="connsiteY672" fmla="*/ 1499432 h 6677053"/>
              <a:gd name="connsiteX673" fmla="*/ 6894200 w 12191826"/>
              <a:gd name="connsiteY673" fmla="*/ 1475493 h 6677053"/>
              <a:gd name="connsiteX674" fmla="*/ 6791549 w 12191826"/>
              <a:gd name="connsiteY674" fmla="*/ 1438732 h 6677053"/>
              <a:gd name="connsiteX675" fmla="*/ 6834981 w 12191826"/>
              <a:gd name="connsiteY675" fmla="*/ 1485647 h 6677053"/>
              <a:gd name="connsiteX676" fmla="*/ 6862626 w 12191826"/>
              <a:gd name="connsiteY676" fmla="*/ 1582219 h 6677053"/>
              <a:gd name="connsiteX677" fmla="*/ 6894274 w 12191826"/>
              <a:gd name="connsiteY677" fmla="*/ 1664932 h 6677053"/>
              <a:gd name="connsiteX678" fmla="*/ 6949564 w 12191826"/>
              <a:gd name="connsiteY678" fmla="*/ 1677829 h 6677053"/>
              <a:gd name="connsiteX679" fmla="*/ 6983138 w 12191826"/>
              <a:gd name="connsiteY679" fmla="*/ 1662190 h 6677053"/>
              <a:gd name="connsiteX680" fmla="*/ 6956456 w 12191826"/>
              <a:gd name="connsiteY680" fmla="*/ 1633730 h 6677053"/>
              <a:gd name="connsiteX681" fmla="*/ 6955493 w 12191826"/>
              <a:gd name="connsiteY681" fmla="*/ 1600600 h 6677053"/>
              <a:gd name="connsiteX682" fmla="*/ 7020641 w 12191826"/>
              <a:gd name="connsiteY682" fmla="*/ 1606085 h 6677053"/>
              <a:gd name="connsiteX683" fmla="*/ 7037391 w 12191826"/>
              <a:gd name="connsiteY683" fmla="*/ 1575771 h 6677053"/>
              <a:gd name="connsiteX684" fmla="*/ 7095645 w 12191826"/>
              <a:gd name="connsiteY684" fmla="*/ 1513144 h 6677053"/>
              <a:gd name="connsiteX685" fmla="*/ 7190439 w 12191826"/>
              <a:gd name="connsiteY685" fmla="*/ 1503064 h 6677053"/>
              <a:gd name="connsiteX686" fmla="*/ 7190439 w 12191826"/>
              <a:gd name="connsiteY686" fmla="*/ 1438732 h 6677053"/>
              <a:gd name="connsiteX687" fmla="*/ 7163758 w 12191826"/>
              <a:gd name="connsiteY687" fmla="*/ 1389964 h 6677053"/>
              <a:gd name="connsiteX688" fmla="*/ 7218084 w 12191826"/>
              <a:gd name="connsiteY688" fmla="*/ 1362393 h 6677053"/>
              <a:gd name="connsiteX689" fmla="*/ 7222012 w 12191826"/>
              <a:gd name="connsiteY689" fmla="*/ 1399154 h 6677053"/>
              <a:gd name="connsiteX690" fmla="*/ 7246693 w 12191826"/>
              <a:gd name="connsiteY690" fmla="*/ 1457113 h 6677053"/>
              <a:gd name="connsiteX691" fmla="*/ 7311914 w 12191826"/>
              <a:gd name="connsiteY691" fmla="*/ 1426799 h 6677053"/>
              <a:gd name="connsiteX692" fmla="*/ 7445174 w 12191826"/>
              <a:gd name="connsiteY692" fmla="*/ 1348607 h 6677053"/>
              <a:gd name="connsiteX693" fmla="*/ 7513286 w 12191826"/>
              <a:gd name="connsiteY693" fmla="*/ 1344976 h 6677053"/>
              <a:gd name="connsiteX694" fmla="*/ 7576507 w 12191826"/>
              <a:gd name="connsiteY694" fmla="*/ 1356908 h 6677053"/>
              <a:gd name="connsiteX695" fmla="*/ 7680120 w 12191826"/>
              <a:gd name="connsiteY695" fmla="*/ 1329263 h 6677053"/>
              <a:gd name="connsiteX696" fmla="*/ 7696870 w 12191826"/>
              <a:gd name="connsiteY696" fmla="*/ 1351350 h 6677053"/>
              <a:gd name="connsiteX697" fmla="*/ 7733483 w 12191826"/>
              <a:gd name="connsiteY697" fmla="*/ 1353277 h 6677053"/>
              <a:gd name="connsiteX698" fmla="*/ 7773951 w 12191826"/>
              <a:gd name="connsiteY698" fmla="*/ 1310067 h 6677053"/>
              <a:gd name="connsiteX699" fmla="*/ 7736374 w 12191826"/>
              <a:gd name="connsiteY699" fmla="*/ 1282422 h 6677053"/>
              <a:gd name="connsiteX700" fmla="*/ 7793666 w 12191826"/>
              <a:gd name="connsiteY700" fmla="*/ 1250256 h 6677053"/>
              <a:gd name="connsiteX701" fmla="*/ 7938783 w 12191826"/>
              <a:gd name="connsiteY701" fmla="*/ 1319258 h 6677053"/>
              <a:gd name="connsiteX702" fmla="*/ 8028611 w 12191826"/>
              <a:gd name="connsiteY702" fmla="*/ 1405602 h 6677053"/>
              <a:gd name="connsiteX703" fmla="*/ 8031502 w 12191826"/>
              <a:gd name="connsiteY703" fmla="*/ 1324668 h 6677053"/>
              <a:gd name="connsiteX704" fmla="*/ 7979176 w 12191826"/>
              <a:gd name="connsiteY704" fmla="*/ 1238324 h 6677053"/>
              <a:gd name="connsiteX705" fmla="*/ 7956497 w 12191826"/>
              <a:gd name="connsiteY705" fmla="*/ 1169396 h 6677053"/>
              <a:gd name="connsiteX706" fmla="*/ 8010824 w 12191826"/>
              <a:gd name="connsiteY706" fmla="*/ 1079272 h 6677053"/>
              <a:gd name="connsiteX707" fmla="*/ 8058183 w 12191826"/>
              <a:gd name="connsiteY707" fmla="*/ 1000265 h 6677053"/>
              <a:gd name="connsiteX708" fmla="*/ 8154905 w 12191826"/>
              <a:gd name="connsiteY708" fmla="*/ 1009455 h 6677053"/>
              <a:gd name="connsiteX709" fmla="*/ 8130223 w 12191826"/>
              <a:gd name="connsiteY709" fmla="*/ 1107880 h 6677053"/>
              <a:gd name="connsiteX710" fmla="*/ 8137191 w 12191826"/>
              <a:gd name="connsiteY710" fmla="*/ 1244846 h 6677053"/>
              <a:gd name="connsiteX711" fmla="*/ 8147048 w 12191826"/>
              <a:gd name="connsiteY711" fmla="*/ 1342308 h 6677053"/>
              <a:gd name="connsiteX712" fmla="*/ 8183587 w 12191826"/>
              <a:gd name="connsiteY712" fmla="*/ 1410346 h 6677053"/>
              <a:gd name="connsiteX713" fmla="*/ 8121404 w 12191826"/>
              <a:gd name="connsiteY713" fmla="*/ 1478384 h 6677053"/>
              <a:gd name="connsiteX714" fmla="*/ 8041359 w 12191826"/>
              <a:gd name="connsiteY714" fmla="*/ 1499581 h 6677053"/>
              <a:gd name="connsiteX715" fmla="*/ 8118439 w 12191826"/>
              <a:gd name="connsiteY715" fmla="*/ 1529894 h 6677053"/>
              <a:gd name="connsiteX716" fmla="*/ 8156905 w 12191826"/>
              <a:gd name="connsiteY716" fmla="*/ 1508771 h 6677053"/>
              <a:gd name="connsiteX717" fmla="*/ 8231984 w 12191826"/>
              <a:gd name="connsiteY717" fmla="*/ 1432432 h 6677053"/>
              <a:gd name="connsiteX718" fmla="*/ 8221163 w 12191826"/>
              <a:gd name="connsiteY718" fmla="*/ 1371731 h 6677053"/>
              <a:gd name="connsiteX719" fmla="*/ 8279418 w 12191826"/>
              <a:gd name="connsiteY719" fmla="*/ 1354240 h 6677053"/>
              <a:gd name="connsiteX720" fmla="*/ 8339674 w 12191826"/>
              <a:gd name="connsiteY720" fmla="*/ 1434211 h 6677053"/>
              <a:gd name="connsiteX721" fmla="*/ 8297206 w 12191826"/>
              <a:gd name="connsiteY721" fmla="*/ 1333117 h 6677053"/>
              <a:gd name="connsiteX722" fmla="*/ 8200485 w 12191826"/>
              <a:gd name="connsiteY722" fmla="*/ 1299098 h 6677053"/>
              <a:gd name="connsiteX723" fmla="*/ 8213308 w 12191826"/>
              <a:gd name="connsiteY723" fmla="*/ 1187851 h 6677053"/>
              <a:gd name="connsiteX724" fmla="*/ 8218273 w 12191826"/>
              <a:gd name="connsiteY724" fmla="*/ 1087647 h 6677053"/>
              <a:gd name="connsiteX725" fmla="*/ 8241990 w 12191826"/>
              <a:gd name="connsiteY725" fmla="*/ 1033394 h 6677053"/>
              <a:gd name="connsiteX726" fmla="*/ 8243917 w 12191826"/>
              <a:gd name="connsiteY726" fmla="*/ 1097726 h 6677053"/>
              <a:gd name="connsiteX727" fmla="*/ 8264669 w 12191826"/>
              <a:gd name="connsiteY727" fmla="*/ 1154795 h 6677053"/>
              <a:gd name="connsiteX728" fmla="*/ 8316032 w 12191826"/>
              <a:gd name="connsiteY728" fmla="*/ 1143752 h 6677053"/>
              <a:gd name="connsiteX729" fmla="*/ 8304172 w 12191826"/>
              <a:gd name="connsiteY729" fmla="*/ 1098690 h 6677053"/>
              <a:gd name="connsiteX730" fmla="*/ 8401857 w 12191826"/>
              <a:gd name="connsiteY730" fmla="*/ 1105138 h 6677053"/>
              <a:gd name="connsiteX731" fmla="*/ 8494724 w 12191826"/>
              <a:gd name="connsiteY731" fmla="*/ 1128188 h 6677053"/>
              <a:gd name="connsiteX732" fmla="*/ 8504581 w 12191826"/>
              <a:gd name="connsiteY732" fmla="*/ 1107954 h 6677053"/>
              <a:gd name="connsiteX733" fmla="*/ 8470043 w 12191826"/>
              <a:gd name="connsiteY733" fmla="*/ 1066524 h 6677053"/>
              <a:gd name="connsiteX734" fmla="*/ 8432541 w 12191826"/>
              <a:gd name="connsiteY734" fmla="*/ 1050886 h 6677053"/>
              <a:gd name="connsiteX735" fmla="*/ 8410824 w 12191826"/>
              <a:gd name="connsiteY735" fmla="*/ 969062 h 6677053"/>
              <a:gd name="connsiteX736" fmla="*/ 8457221 w 12191826"/>
              <a:gd name="connsiteY736" fmla="*/ 965356 h 6677053"/>
              <a:gd name="connsiteX737" fmla="*/ 8640879 w 12191826"/>
              <a:gd name="connsiteY737" fmla="*/ 958908 h 6677053"/>
              <a:gd name="connsiteX738" fmla="*/ 8636877 w 12191826"/>
              <a:gd name="connsiteY738" fmla="*/ 839360 h 6677053"/>
              <a:gd name="connsiteX739" fmla="*/ 8821499 w 12191826"/>
              <a:gd name="connsiteY739" fmla="*/ 779623 h 6677053"/>
              <a:gd name="connsiteX740" fmla="*/ 9072305 w 12191826"/>
              <a:gd name="connsiteY740" fmla="*/ 745604 h 6677053"/>
              <a:gd name="connsiteX741" fmla="*/ 9130560 w 12191826"/>
              <a:gd name="connsiteY741" fmla="*/ 689498 h 6677053"/>
              <a:gd name="connsiteX742" fmla="*/ 9210531 w 12191826"/>
              <a:gd name="connsiteY742" fmla="*/ 650884 h 6677053"/>
              <a:gd name="connsiteX743" fmla="*/ 9263895 w 12191826"/>
              <a:gd name="connsiteY743" fmla="*/ 661927 h 6677053"/>
              <a:gd name="connsiteX744" fmla="*/ 9272714 w 12191826"/>
              <a:gd name="connsiteY744" fmla="*/ 698763 h 6677053"/>
              <a:gd name="connsiteX745" fmla="*/ 9285536 w 12191826"/>
              <a:gd name="connsiteY745" fmla="*/ 721738 h 6677053"/>
              <a:gd name="connsiteX746" fmla="*/ 9341789 w 12191826"/>
              <a:gd name="connsiteY746" fmla="*/ 753015 h 6677053"/>
              <a:gd name="connsiteX747" fmla="*/ 9356612 w 12191826"/>
              <a:gd name="connsiteY747" fmla="*/ 727297 h 6677053"/>
              <a:gd name="connsiteX748" fmla="*/ 9415905 w 12191826"/>
              <a:gd name="connsiteY748" fmla="*/ 722702 h 6677053"/>
              <a:gd name="connsiteX749" fmla="*/ 9513663 w 12191826"/>
              <a:gd name="connsiteY749" fmla="*/ 764948 h 6677053"/>
              <a:gd name="connsiteX750" fmla="*/ 9556057 w 12191826"/>
              <a:gd name="connsiteY750" fmla="*/ 820164 h 6677053"/>
              <a:gd name="connsiteX751" fmla="*/ 9512626 w 12191826"/>
              <a:gd name="connsiteY751" fmla="*/ 883607 h 6677053"/>
              <a:gd name="connsiteX752" fmla="*/ 9383295 w 12191826"/>
              <a:gd name="connsiteY752" fmla="*/ 955350 h 6677053"/>
              <a:gd name="connsiteX753" fmla="*/ 9303324 w 12191826"/>
              <a:gd name="connsiteY753" fmla="*/ 1039916 h 6677053"/>
              <a:gd name="connsiteX754" fmla="*/ 9349646 w 12191826"/>
              <a:gd name="connsiteY754" fmla="*/ 1039916 h 6677053"/>
              <a:gd name="connsiteX755" fmla="*/ 9495801 w 12191826"/>
              <a:gd name="connsiteY755" fmla="*/ 1013235 h 6677053"/>
              <a:gd name="connsiteX756" fmla="*/ 9577699 w 12191826"/>
              <a:gd name="connsiteY756" fmla="*/ 1030652 h 6677053"/>
              <a:gd name="connsiteX757" fmla="*/ 9662635 w 12191826"/>
              <a:gd name="connsiteY757" fmla="*/ 1035247 h 6677053"/>
              <a:gd name="connsiteX758" fmla="*/ 9705029 w 12191826"/>
              <a:gd name="connsiteY758" fmla="*/ 1060076 h 6677053"/>
              <a:gd name="connsiteX759" fmla="*/ 9749499 w 12191826"/>
              <a:gd name="connsiteY759" fmla="*/ 1092242 h 6677053"/>
              <a:gd name="connsiteX760" fmla="*/ 9870900 w 12191826"/>
              <a:gd name="connsiteY760" fmla="*/ 1088536 h 6677053"/>
              <a:gd name="connsiteX761" fmla="*/ 9918334 w 12191826"/>
              <a:gd name="connsiteY761" fmla="*/ 1054517 h 6677053"/>
              <a:gd name="connsiteX762" fmla="*/ 10019946 w 12191826"/>
              <a:gd name="connsiteY762" fmla="*/ 1049033 h 6677053"/>
              <a:gd name="connsiteX763" fmla="*/ 10067380 w 12191826"/>
              <a:gd name="connsiteY763" fmla="*/ 1084015 h 6677053"/>
              <a:gd name="connsiteX764" fmla="*/ 10090060 w 12191826"/>
              <a:gd name="connsiteY764" fmla="*/ 1144716 h 6677053"/>
              <a:gd name="connsiteX765" fmla="*/ 10076200 w 12191826"/>
              <a:gd name="connsiteY765" fmla="*/ 1223723 h 6677053"/>
              <a:gd name="connsiteX766" fmla="*/ 10135493 w 12191826"/>
              <a:gd name="connsiteY766" fmla="*/ 1283460 h 6677053"/>
              <a:gd name="connsiteX767" fmla="*/ 10189819 w 12191826"/>
              <a:gd name="connsiteY767" fmla="*/ 1226465 h 6677053"/>
              <a:gd name="connsiteX768" fmla="*/ 10253040 w 12191826"/>
              <a:gd name="connsiteY768" fmla="*/ 1252183 h 6677053"/>
              <a:gd name="connsiteX769" fmla="*/ 10344869 w 12191826"/>
              <a:gd name="connsiteY769" fmla="*/ 1256778 h 6677053"/>
              <a:gd name="connsiteX770" fmla="*/ 10431806 w 12191826"/>
              <a:gd name="connsiteY770" fmla="*/ 1261448 h 6677053"/>
              <a:gd name="connsiteX771" fmla="*/ 10444628 w 12191826"/>
              <a:gd name="connsiteY771" fmla="*/ 1215496 h 6677053"/>
              <a:gd name="connsiteX772" fmla="*/ 10454485 w 12191826"/>
              <a:gd name="connsiteY772" fmla="*/ 1170434 h 6677053"/>
              <a:gd name="connsiteX773" fmla="*/ 10570995 w 12191826"/>
              <a:gd name="connsiteY773" fmla="*/ 1178661 h 6677053"/>
              <a:gd name="connsiteX774" fmla="*/ 10666752 w 12191826"/>
              <a:gd name="connsiteY774" fmla="*/ 1210827 h 6677053"/>
              <a:gd name="connsiteX775" fmla="*/ 10762584 w 12191826"/>
              <a:gd name="connsiteY775" fmla="*/ 1250404 h 6677053"/>
              <a:gd name="connsiteX776" fmla="*/ 10846482 w 12191826"/>
              <a:gd name="connsiteY776" fmla="*/ 1335860 h 6677053"/>
              <a:gd name="connsiteX777" fmla="*/ 10940313 w 12191826"/>
              <a:gd name="connsiteY777" fmla="*/ 1330375 h 6677053"/>
              <a:gd name="connsiteX778" fmla="*/ 11067643 w 12191826"/>
              <a:gd name="connsiteY778" fmla="*/ 1355204 h 6677053"/>
              <a:gd name="connsiteX779" fmla="*/ 11116930 w 12191826"/>
              <a:gd name="connsiteY779" fmla="*/ 1414051 h 6677053"/>
              <a:gd name="connsiteX780" fmla="*/ 11139684 w 12191826"/>
              <a:gd name="connsiteY780" fmla="*/ 1457261 h 6677053"/>
              <a:gd name="connsiteX781" fmla="*/ 11233514 w 12191826"/>
              <a:gd name="connsiteY781" fmla="*/ 1465562 h 6677053"/>
              <a:gd name="connsiteX782" fmla="*/ 11316449 w 12191826"/>
              <a:gd name="connsiteY782" fmla="*/ 1475641 h 6677053"/>
              <a:gd name="connsiteX783" fmla="*/ 11392491 w 12191826"/>
              <a:gd name="connsiteY783" fmla="*/ 1483053 h 6677053"/>
              <a:gd name="connsiteX784" fmla="*/ 11460603 w 12191826"/>
              <a:gd name="connsiteY784" fmla="*/ 1529079 h 6677053"/>
              <a:gd name="connsiteX785" fmla="*/ 11480392 w 12191826"/>
              <a:gd name="connsiteY785" fmla="*/ 1492243 h 6677053"/>
              <a:gd name="connsiteX786" fmla="*/ 11477427 w 12191826"/>
              <a:gd name="connsiteY786" fmla="*/ 1453629 h 6677053"/>
              <a:gd name="connsiteX787" fmla="*/ 11632403 w 12191826"/>
              <a:gd name="connsiteY787" fmla="*/ 1478458 h 6677053"/>
              <a:gd name="connsiteX788" fmla="*/ 11791455 w 12191826"/>
              <a:gd name="connsiteY788" fmla="*/ 1552055 h 6677053"/>
              <a:gd name="connsiteX789" fmla="*/ 11932645 w 12191826"/>
              <a:gd name="connsiteY789" fmla="*/ 1639363 h 6677053"/>
              <a:gd name="connsiteX790" fmla="*/ 11956510 w 12191826"/>
              <a:gd name="connsiteY790" fmla="*/ 1659893 h 6677053"/>
              <a:gd name="connsiteX791" fmla="*/ 11983044 w 12191826"/>
              <a:gd name="connsiteY791" fmla="*/ 1670639 h 6677053"/>
              <a:gd name="connsiteX792" fmla="*/ 12075836 w 12191826"/>
              <a:gd name="connsiteY792" fmla="*/ 1711106 h 6677053"/>
              <a:gd name="connsiteX793" fmla="*/ 12163589 w 12191826"/>
              <a:gd name="connsiteY793" fmla="*/ 1766248 h 6677053"/>
              <a:gd name="connsiteX794" fmla="*/ 12131053 w 12191826"/>
              <a:gd name="connsiteY794" fmla="*/ 1774549 h 6677053"/>
              <a:gd name="connsiteX795" fmla="*/ 3506899 w 12191826"/>
              <a:gd name="connsiteY795" fmla="*/ 2619170 h 6677053"/>
              <a:gd name="connsiteX796" fmla="*/ 3512457 w 12191826"/>
              <a:gd name="connsiteY796" fmla="*/ 2658747 h 6677053"/>
              <a:gd name="connsiteX797" fmla="*/ 3559224 w 12191826"/>
              <a:gd name="connsiteY797" fmla="*/ 2659340 h 6677053"/>
              <a:gd name="connsiteX798" fmla="*/ 3542696 w 12191826"/>
              <a:gd name="connsiteY798" fmla="*/ 2650817 h 6677053"/>
              <a:gd name="connsiteX799" fmla="*/ 3506824 w 12191826"/>
              <a:gd name="connsiteY799" fmla="*/ 2619244 h 6677053"/>
              <a:gd name="connsiteX800" fmla="*/ 3576567 w 12191826"/>
              <a:gd name="connsiteY800" fmla="*/ 2495990 h 6677053"/>
              <a:gd name="connsiteX801" fmla="*/ 3499635 w 12191826"/>
              <a:gd name="connsiteY801" fmla="*/ 2469679 h 6677053"/>
              <a:gd name="connsiteX802" fmla="*/ 3533802 w 12191826"/>
              <a:gd name="connsiteY802" fmla="*/ 2506440 h 6677053"/>
              <a:gd name="connsiteX803" fmla="*/ 3576567 w 12191826"/>
              <a:gd name="connsiteY803" fmla="*/ 2495990 h 6677053"/>
              <a:gd name="connsiteX804" fmla="*/ 8108360 w 12191826"/>
              <a:gd name="connsiteY804" fmla="*/ 953201 h 6677053"/>
              <a:gd name="connsiteX805" fmla="*/ 8074193 w 12191826"/>
              <a:gd name="connsiteY805" fmla="*/ 949495 h 6677053"/>
              <a:gd name="connsiteX806" fmla="*/ 8121553 w 12191826"/>
              <a:gd name="connsiteY806" fmla="*/ 988702 h 6677053"/>
              <a:gd name="connsiteX807" fmla="*/ 8108360 w 12191826"/>
              <a:gd name="connsiteY807" fmla="*/ 953127 h 6677053"/>
              <a:gd name="connsiteX808" fmla="*/ 7675970 w 12191826"/>
              <a:gd name="connsiteY808" fmla="*/ 1202600 h 6677053"/>
              <a:gd name="connsiteX809" fmla="*/ 7681306 w 12191826"/>
              <a:gd name="connsiteY809" fmla="*/ 1230838 h 6677053"/>
              <a:gd name="connsiteX810" fmla="*/ 7722070 w 12191826"/>
              <a:gd name="connsiteY810" fmla="*/ 1241881 h 6677053"/>
              <a:gd name="connsiteX811" fmla="*/ 7676043 w 12191826"/>
              <a:gd name="connsiteY811" fmla="*/ 1202674 h 6677053"/>
              <a:gd name="connsiteX812" fmla="*/ 8002448 w 12191826"/>
              <a:gd name="connsiteY812" fmla="*/ 651625 h 6677053"/>
              <a:gd name="connsiteX813" fmla="*/ 7859035 w 12191826"/>
              <a:gd name="connsiteY813" fmla="*/ 710473 h 6677053"/>
              <a:gd name="connsiteX814" fmla="*/ 7626016 w 12191826"/>
              <a:gd name="connsiteY814" fmla="*/ 807342 h 6677053"/>
              <a:gd name="connsiteX815" fmla="*/ 7531222 w 12191826"/>
              <a:gd name="connsiteY815" fmla="*/ 939786 h 6677053"/>
              <a:gd name="connsiteX816" fmla="*/ 7487790 w 12191826"/>
              <a:gd name="connsiteY816" fmla="*/ 1019460 h 6677053"/>
              <a:gd name="connsiteX817" fmla="*/ 7448287 w 12191826"/>
              <a:gd name="connsiteY817" fmla="*/ 1111438 h 6677053"/>
              <a:gd name="connsiteX818" fmla="*/ 7575988 w 12191826"/>
              <a:gd name="connsiteY818" fmla="*/ 1192372 h 6677053"/>
              <a:gd name="connsiteX819" fmla="*/ 7640543 w 12191826"/>
              <a:gd name="connsiteY819" fmla="*/ 1184960 h 6677053"/>
              <a:gd name="connsiteX820" fmla="*/ 7590515 w 12191826"/>
              <a:gd name="connsiteY820" fmla="*/ 1024352 h 6677053"/>
              <a:gd name="connsiteX821" fmla="*/ 7656404 w 12191826"/>
              <a:gd name="connsiteY821" fmla="*/ 923851 h 6677053"/>
              <a:gd name="connsiteX822" fmla="*/ 7795963 w 12191826"/>
              <a:gd name="connsiteY822" fmla="*/ 786515 h 6677053"/>
              <a:gd name="connsiteX823" fmla="*/ 8013566 w 12191826"/>
              <a:gd name="connsiteY823" fmla="*/ 703654 h 6677053"/>
              <a:gd name="connsiteX824" fmla="*/ 8018383 w 12191826"/>
              <a:gd name="connsiteY824" fmla="*/ 702024 h 6677053"/>
              <a:gd name="connsiteX825" fmla="*/ 8002523 w 12191826"/>
              <a:gd name="connsiteY825" fmla="*/ 651773 h 6677053"/>
              <a:gd name="connsiteX826" fmla="*/ 7357569 w 12191826"/>
              <a:gd name="connsiteY826" fmla="*/ 1278198 h 6677053"/>
              <a:gd name="connsiteX827" fmla="*/ 7331852 w 12191826"/>
              <a:gd name="connsiteY827" fmla="*/ 1315404 h 6677053"/>
              <a:gd name="connsiteX828" fmla="*/ 7396035 w 12191826"/>
              <a:gd name="connsiteY828" fmla="*/ 1304361 h 6677053"/>
              <a:gd name="connsiteX829" fmla="*/ 7357569 w 12191826"/>
              <a:gd name="connsiteY829" fmla="*/ 1278124 h 6677053"/>
              <a:gd name="connsiteX830" fmla="*/ 7320660 w 12191826"/>
              <a:gd name="connsiteY830" fmla="*/ 5048898 h 6677053"/>
              <a:gd name="connsiteX831" fmla="*/ 7200815 w 12191826"/>
              <a:gd name="connsiteY831" fmla="*/ 5117604 h 6677053"/>
              <a:gd name="connsiteX832" fmla="*/ 7196887 w 12191826"/>
              <a:gd name="connsiteY832" fmla="*/ 5202169 h 6677053"/>
              <a:gd name="connsiteX833" fmla="*/ 7156050 w 12191826"/>
              <a:gd name="connsiteY833" fmla="*/ 5318605 h 6677053"/>
              <a:gd name="connsiteX834" fmla="*/ 7190291 w 12191826"/>
              <a:gd name="connsiteY834" fmla="*/ 5428963 h 6677053"/>
              <a:gd name="connsiteX835" fmla="*/ 7246915 w 12191826"/>
              <a:gd name="connsiteY835" fmla="*/ 5460832 h 6677053"/>
              <a:gd name="connsiteX836" fmla="*/ 7300871 w 12191826"/>
              <a:gd name="connsiteY836" fmla="*/ 5438746 h 6677053"/>
              <a:gd name="connsiteX837" fmla="*/ 7327182 w 12191826"/>
              <a:gd name="connsiteY837" fmla="*/ 5317419 h 6677053"/>
              <a:gd name="connsiteX838" fmla="*/ 7366686 w 12191826"/>
              <a:gd name="connsiteY838" fmla="*/ 5144581 h 6677053"/>
              <a:gd name="connsiteX839" fmla="*/ 7385215 w 12191826"/>
              <a:gd name="connsiteY839" fmla="*/ 5077136 h 6677053"/>
              <a:gd name="connsiteX840" fmla="*/ 7396999 w 12191826"/>
              <a:gd name="connsiteY840" fmla="*/ 5068539 h 6677053"/>
              <a:gd name="connsiteX841" fmla="*/ 7364092 w 12191826"/>
              <a:gd name="connsiteY841" fmla="*/ 4964333 h 6677053"/>
              <a:gd name="connsiteX842" fmla="*/ 7320660 w 12191826"/>
              <a:gd name="connsiteY842" fmla="*/ 5048898 h 6677053"/>
              <a:gd name="connsiteX843" fmla="*/ 33105 w 12191826"/>
              <a:gd name="connsiteY843" fmla="*/ 2053298 h 6677053"/>
              <a:gd name="connsiteX844" fmla="*/ 4274 w 12191826"/>
              <a:gd name="connsiteY844" fmla="*/ 2059523 h 6677053"/>
              <a:gd name="connsiteX845" fmla="*/ 50151 w 12191826"/>
              <a:gd name="connsiteY845" fmla="*/ 2073531 h 6677053"/>
              <a:gd name="connsiteX846" fmla="*/ 68680 w 12191826"/>
              <a:gd name="connsiteY846" fmla="*/ 2064786 h 6677053"/>
              <a:gd name="connsiteX847" fmla="*/ 61788 w 12191826"/>
              <a:gd name="connsiteY847" fmla="*/ 2048925 h 6677053"/>
              <a:gd name="connsiteX848" fmla="*/ 33105 w 12191826"/>
              <a:gd name="connsiteY848" fmla="*/ 2053298 h 6677053"/>
              <a:gd name="connsiteX849" fmla="*/ 488767 w 12191826"/>
              <a:gd name="connsiteY849" fmla="*/ 2126450 h 6677053"/>
              <a:gd name="connsiteX850" fmla="*/ 485284 w 12191826"/>
              <a:gd name="connsiteY850" fmla="*/ 2140235 h 6677053"/>
              <a:gd name="connsiteX851" fmla="*/ 511965 w 12191826"/>
              <a:gd name="connsiteY851" fmla="*/ 2128747 h 6677053"/>
              <a:gd name="connsiteX852" fmla="*/ 527307 w 12191826"/>
              <a:gd name="connsiteY852" fmla="*/ 2126524 h 6677053"/>
              <a:gd name="connsiteX853" fmla="*/ 488841 w 12191826"/>
              <a:gd name="connsiteY853" fmla="*/ 2126524 h 6677053"/>
              <a:gd name="connsiteX854" fmla="*/ 497216 w 12191826"/>
              <a:gd name="connsiteY854" fmla="*/ 2158171 h 6677053"/>
              <a:gd name="connsiteX855" fmla="*/ 447855 w 12191826"/>
              <a:gd name="connsiteY855" fmla="*/ 2164619 h 6677053"/>
              <a:gd name="connsiteX856" fmla="*/ 436071 w 12191826"/>
              <a:gd name="connsiteY856" fmla="*/ 2202789 h 6677053"/>
              <a:gd name="connsiteX857" fmla="*/ 460233 w 12191826"/>
              <a:gd name="connsiteY857" fmla="*/ 2195007 h 6677053"/>
              <a:gd name="connsiteX858" fmla="*/ 497290 w 12191826"/>
              <a:gd name="connsiteY858" fmla="*/ 2172475 h 6677053"/>
              <a:gd name="connsiteX859" fmla="*/ 518043 w 12191826"/>
              <a:gd name="connsiteY859" fmla="*/ 2157282 h 6677053"/>
              <a:gd name="connsiteX860" fmla="*/ 497290 w 12191826"/>
              <a:gd name="connsiteY860" fmla="*/ 2158245 h 6677053"/>
              <a:gd name="connsiteX861" fmla="*/ 1299813 w 12191826"/>
              <a:gd name="connsiteY861" fmla="*/ 2463231 h 6677053"/>
              <a:gd name="connsiteX862" fmla="*/ 1353102 w 12191826"/>
              <a:gd name="connsiteY862" fmla="*/ 2514148 h 6677053"/>
              <a:gd name="connsiteX863" fmla="*/ 1422919 w 12191826"/>
              <a:gd name="connsiteY863" fmla="*/ 2546018 h 6677053"/>
              <a:gd name="connsiteX864" fmla="*/ 1447896 w 12191826"/>
              <a:gd name="connsiteY864" fmla="*/ 2524598 h 6677053"/>
              <a:gd name="connsiteX865" fmla="*/ 1407725 w 12191826"/>
              <a:gd name="connsiteY865" fmla="*/ 2499399 h 6677053"/>
              <a:gd name="connsiteX866" fmla="*/ 1344505 w 12191826"/>
              <a:gd name="connsiteY866" fmla="*/ 2482278 h 6677053"/>
              <a:gd name="connsiteX867" fmla="*/ 1299813 w 12191826"/>
              <a:gd name="connsiteY867" fmla="*/ 2463305 h 6677053"/>
              <a:gd name="connsiteX868" fmla="*/ 1155658 w 12191826"/>
              <a:gd name="connsiteY868" fmla="*/ 2313740 h 6677053"/>
              <a:gd name="connsiteX869" fmla="*/ 1206279 w 12191826"/>
              <a:gd name="connsiteY869" fmla="*/ 2403271 h 6677053"/>
              <a:gd name="connsiteX870" fmla="*/ 1213543 w 12191826"/>
              <a:gd name="connsiteY870" fmla="*/ 2377479 h 6677053"/>
              <a:gd name="connsiteX871" fmla="*/ 1206946 w 12191826"/>
              <a:gd name="connsiteY871" fmla="*/ 2324190 h 6677053"/>
              <a:gd name="connsiteX872" fmla="*/ 1155658 w 12191826"/>
              <a:gd name="connsiteY872" fmla="*/ 2313740 h 6677053"/>
              <a:gd name="connsiteX873" fmla="*/ 3783498 w 12191826"/>
              <a:gd name="connsiteY873" fmla="*/ 2372587 h 6677053"/>
              <a:gd name="connsiteX874" fmla="*/ 3711383 w 12191826"/>
              <a:gd name="connsiteY874" fmla="*/ 2463601 h 6677053"/>
              <a:gd name="connsiteX875" fmla="*/ 3658094 w 12191826"/>
              <a:gd name="connsiteY875" fmla="*/ 2538087 h 6677053"/>
              <a:gd name="connsiteX876" fmla="*/ 3730209 w 12191826"/>
              <a:gd name="connsiteY876" fmla="*/ 2576701 h 6677053"/>
              <a:gd name="connsiteX877" fmla="*/ 3828930 w 12191826"/>
              <a:gd name="connsiteY877" fmla="*/ 2600641 h 6677053"/>
              <a:gd name="connsiteX878" fmla="*/ 3852647 w 12191826"/>
              <a:gd name="connsiteY878" fmla="*/ 2629175 h 6677053"/>
              <a:gd name="connsiteX879" fmla="*/ 3880292 w 12191826"/>
              <a:gd name="connsiteY879" fmla="*/ 2608942 h 6677053"/>
              <a:gd name="connsiteX880" fmla="*/ 3853685 w 12191826"/>
              <a:gd name="connsiteY880" fmla="*/ 2503179 h 6677053"/>
              <a:gd name="connsiteX881" fmla="*/ 3804324 w 12191826"/>
              <a:gd name="connsiteY881" fmla="*/ 2481982 h 6677053"/>
              <a:gd name="connsiteX882" fmla="*/ 3775716 w 12191826"/>
              <a:gd name="connsiteY882" fmla="*/ 2453522 h 6677053"/>
              <a:gd name="connsiteX883" fmla="*/ 3773714 w 12191826"/>
              <a:gd name="connsiteY883" fmla="*/ 2415797 h 6677053"/>
              <a:gd name="connsiteX884" fmla="*/ 3783572 w 12191826"/>
              <a:gd name="connsiteY884" fmla="*/ 2372587 h 6677053"/>
              <a:gd name="connsiteX885" fmla="*/ 5777649 w 12191826"/>
              <a:gd name="connsiteY885" fmla="*/ 2972626 h 6677053"/>
              <a:gd name="connsiteX886" fmla="*/ 5767792 w 12191826"/>
              <a:gd name="connsiteY886" fmla="*/ 2994713 h 6677053"/>
              <a:gd name="connsiteX887" fmla="*/ 5804628 w 12191826"/>
              <a:gd name="connsiteY887" fmla="*/ 2983003 h 6677053"/>
              <a:gd name="connsiteX888" fmla="*/ 5777649 w 12191826"/>
              <a:gd name="connsiteY888" fmla="*/ 2972626 h 6677053"/>
              <a:gd name="connsiteX889" fmla="*/ 6785991 w 12191826"/>
              <a:gd name="connsiteY889" fmla="*/ 3200902 h 6677053"/>
              <a:gd name="connsiteX890" fmla="*/ 6797924 w 12191826"/>
              <a:gd name="connsiteY890" fmla="*/ 3234032 h 6677053"/>
              <a:gd name="connsiteX891" fmla="*/ 6842393 w 12191826"/>
              <a:gd name="connsiteY891" fmla="*/ 3206461 h 6677053"/>
              <a:gd name="connsiteX892" fmla="*/ 6786065 w 12191826"/>
              <a:gd name="connsiteY892" fmla="*/ 3200902 h 6677053"/>
              <a:gd name="connsiteX893" fmla="*/ 6505686 w 12191826"/>
              <a:gd name="connsiteY893" fmla="*/ 3185264 h 6677053"/>
              <a:gd name="connsiteX894" fmla="*/ 6513616 w 12191826"/>
              <a:gd name="connsiteY894" fmla="*/ 3206461 h 6677053"/>
              <a:gd name="connsiteX895" fmla="*/ 6605445 w 12191826"/>
              <a:gd name="connsiteY895" fmla="*/ 3208314 h 6677053"/>
              <a:gd name="connsiteX896" fmla="*/ 6583655 w 12191826"/>
              <a:gd name="connsiteY896" fmla="*/ 3190822 h 6677053"/>
              <a:gd name="connsiteX897" fmla="*/ 6505686 w 12191826"/>
              <a:gd name="connsiteY897" fmla="*/ 3185264 h 6677053"/>
              <a:gd name="connsiteX898" fmla="*/ 5989694 w 12191826"/>
              <a:gd name="connsiteY898" fmla="*/ 2914372 h 6677053"/>
              <a:gd name="connsiteX899" fmla="*/ 5950190 w 12191826"/>
              <a:gd name="connsiteY899" fmla="*/ 2967068 h 6677053"/>
              <a:gd name="connsiteX900" fmla="*/ 5969312 w 12191826"/>
              <a:gd name="connsiteY900" fmla="*/ 2993972 h 6677053"/>
              <a:gd name="connsiteX901" fmla="*/ 6003554 w 12191826"/>
              <a:gd name="connsiteY901" fmla="*/ 3006868 h 6677053"/>
              <a:gd name="connsiteX902" fmla="*/ 6023935 w 12191826"/>
              <a:gd name="connsiteY902" fmla="*/ 2940609 h 6677053"/>
              <a:gd name="connsiteX903" fmla="*/ 5989694 w 12191826"/>
              <a:gd name="connsiteY903" fmla="*/ 2914297 h 6677053"/>
              <a:gd name="connsiteX904" fmla="*/ 5999551 w 12191826"/>
              <a:gd name="connsiteY904" fmla="*/ 2812537 h 6677053"/>
              <a:gd name="connsiteX905" fmla="*/ 5982431 w 12191826"/>
              <a:gd name="connsiteY905" fmla="*/ 2851151 h 6677053"/>
              <a:gd name="connsiteX906" fmla="*/ 5998884 w 12191826"/>
              <a:gd name="connsiteY906" fmla="*/ 2887987 h 6677053"/>
              <a:gd name="connsiteX907" fmla="*/ 6012003 w 12191826"/>
              <a:gd name="connsiteY907" fmla="*/ 2820541 h 6677053"/>
              <a:gd name="connsiteX908" fmla="*/ 5999551 w 12191826"/>
              <a:gd name="connsiteY908" fmla="*/ 2812611 h 6677053"/>
              <a:gd name="connsiteX909" fmla="*/ 5361862 w 12191826"/>
              <a:gd name="connsiteY909" fmla="*/ 2120298 h 6677053"/>
              <a:gd name="connsiteX910" fmla="*/ 5333920 w 12191826"/>
              <a:gd name="connsiteY910" fmla="*/ 2160543 h 6677053"/>
              <a:gd name="connsiteX911" fmla="*/ 5310648 w 12191826"/>
              <a:gd name="connsiteY911" fmla="*/ 2180999 h 6677053"/>
              <a:gd name="connsiteX912" fmla="*/ 5287376 w 12191826"/>
              <a:gd name="connsiteY912" fmla="*/ 2243626 h 6677053"/>
              <a:gd name="connsiteX913" fmla="*/ 5282780 w 12191826"/>
              <a:gd name="connsiteY913" fmla="*/ 2278609 h 6677053"/>
              <a:gd name="connsiteX914" fmla="*/ 5292119 w 12191826"/>
              <a:gd name="connsiteY914" fmla="*/ 2349167 h 6677053"/>
              <a:gd name="connsiteX915" fmla="*/ 5386023 w 12191826"/>
              <a:gd name="connsiteY915" fmla="*/ 2305661 h 6677053"/>
              <a:gd name="connsiteX916" fmla="*/ 5416336 w 12191826"/>
              <a:gd name="connsiteY916" fmla="*/ 2250890 h 6677053"/>
              <a:gd name="connsiteX917" fmla="*/ 5419449 w 12191826"/>
              <a:gd name="connsiteY917" fmla="*/ 2193524 h 6677053"/>
              <a:gd name="connsiteX918" fmla="*/ 5401513 w 12191826"/>
              <a:gd name="connsiteY918" fmla="*/ 2128228 h 6677053"/>
              <a:gd name="connsiteX919" fmla="*/ 5361936 w 12191826"/>
              <a:gd name="connsiteY919" fmla="*/ 2120298 h 6677053"/>
              <a:gd name="connsiteX920" fmla="*/ 5440350 w 12191826"/>
              <a:gd name="connsiteY920" fmla="*/ 2019353 h 6677053"/>
              <a:gd name="connsiteX921" fmla="*/ 5429455 w 12191826"/>
              <a:gd name="connsiteY921" fmla="*/ 2070122 h 6677053"/>
              <a:gd name="connsiteX922" fmla="*/ 5488525 w 12191826"/>
              <a:gd name="connsiteY922" fmla="*/ 2053001 h 6677053"/>
              <a:gd name="connsiteX923" fmla="*/ 5466735 w 12191826"/>
              <a:gd name="connsiteY923" fmla="*/ 2111034 h 6677053"/>
              <a:gd name="connsiteX924" fmla="*/ 5519579 w 12191826"/>
              <a:gd name="connsiteY924" fmla="*/ 2150611 h 6677053"/>
              <a:gd name="connsiteX925" fmla="*/ 5541295 w 12191826"/>
              <a:gd name="connsiteY925" fmla="*/ 2187595 h 6677053"/>
              <a:gd name="connsiteX926" fmla="*/ 5549003 w 12191826"/>
              <a:gd name="connsiteY926" fmla="*/ 2235103 h 6677053"/>
              <a:gd name="connsiteX927" fmla="*/ 5494676 w 12191826"/>
              <a:gd name="connsiteY927" fmla="*/ 2223245 h 6677053"/>
              <a:gd name="connsiteX928" fmla="*/ 5509425 w 12191826"/>
              <a:gd name="connsiteY928" fmla="*/ 2270753 h 6677053"/>
              <a:gd name="connsiteX929" fmla="*/ 5473776 w 12191826"/>
              <a:gd name="connsiteY929" fmla="*/ 2317594 h 6677053"/>
              <a:gd name="connsiteX930" fmla="*/ 5492379 w 12191826"/>
              <a:gd name="connsiteY930" fmla="*/ 2338716 h 6677053"/>
              <a:gd name="connsiteX931" fmla="*/ 5562196 w 12191826"/>
              <a:gd name="connsiteY931" fmla="*/ 2346647 h 6677053"/>
              <a:gd name="connsiteX932" fmla="*/ 5506387 w 12191826"/>
              <a:gd name="connsiteY932" fmla="*/ 2376367 h 6677053"/>
              <a:gd name="connsiteX933" fmla="*/ 5452727 w 12191826"/>
              <a:gd name="connsiteY933" fmla="*/ 2435734 h 6677053"/>
              <a:gd name="connsiteX934" fmla="*/ 5595622 w 12191826"/>
              <a:gd name="connsiteY934" fmla="*/ 2408014 h 6677053"/>
              <a:gd name="connsiteX935" fmla="*/ 5702719 w 12191826"/>
              <a:gd name="connsiteY935" fmla="*/ 2384223 h 6677053"/>
              <a:gd name="connsiteX936" fmla="*/ 5712057 w 12191826"/>
              <a:gd name="connsiteY936" fmla="*/ 2362508 h 6677053"/>
              <a:gd name="connsiteX937" fmla="*/ 5729178 w 12191826"/>
              <a:gd name="connsiteY937" fmla="*/ 2280091 h 6677053"/>
              <a:gd name="connsiteX938" fmla="*/ 5676334 w 12191826"/>
              <a:gd name="connsiteY938" fmla="*/ 2251038 h 6677053"/>
              <a:gd name="connsiteX939" fmla="*/ 5694195 w 12191826"/>
              <a:gd name="connsiteY939" fmla="*/ 2225913 h 6677053"/>
              <a:gd name="connsiteX940" fmla="*/ 5660770 w 12191826"/>
              <a:gd name="connsiteY940" fmla="*/ 2179146 h 6677053"/>
              <a:gd name="connsiteX941" fmla="*/ 5607999 w 12191826"/>
              <a:gd name="connsiteY941" fmla="*/ 2113183 h 6677053"/>
              <a:gd name="connsiteX942" fmla="*/ 5530400 w 12191826"/>
              <a:gd name="connsiteY942" fmla="*/ 2083463 h 6677053"/>
              <a:gd name="connsiteX943" fmla="*/ 5563752 w 12191826"/>
              <a:gd name="connsiteY943" fmla="*/ 2046553 h 6677053"/>
              <a:gd name="connsiteX944" fmla="*/ 5591694 w 12191826"/>
              <a:gd name="connsiteY944" fmla="*/ 1994450 h 6677053"/>
              <a:gd name="connsiteX945" fmla="*/ 5545149 w 12191826"/>
              <a:gd name="connsiteY945" fmla="*/ 1974587 h 6677053"/>
              <a:gd name="connsiteX946" fmla="*/ 5507869 w 12191826"/>
              <a:gd name="connsiteY946" fmla="*/ 1971993 h 6677053"/>
              <a:gd name="connsiteX947" fmla="*/ 5534995 w 12191826"/>
              <a:gd name="connsiteY947" fmla="*/ 1937010 h 6677053"/>
              <a:gd name="connsiteX948" fmla="*/ 5524916 w 12191826"/>
              <a:gd name="connsiteY948" fmla="*/ 1918556 h 6677053"/>
              <a:gd name="connsiteX949" fmla="*/ 5467476 w 12191826"/>
              <a:gd name="connsiteY949" fmla="*/ 1935676 h 6677053"/>
              <a:gd name="connsiteX950" fmla="*/ 5440276 w 12191826"/>
              <a:gd name="connsiteY950" fmla="*/ 2019427 h 6677053"/>
              <a:gd name="connsiteX951" fmla="*/ 7857849 w 12191826"/>
              <a:gd name="connsiteY951" fmla="*/ 256071 h 6677053"/>
              <a:gd name="connsiteX952" fmla="*/ 7822274 w 12191826"/>
              <a:gd name="connsiteY952" fmla="*/ 275341 h 6677053"/>
              <a:gd name="connsiteX953" fmla="*/ 7859258 w 12191826"/>
              <a:gd name="connsiteY953" fmla="*/ 279047 h 6677053"/>
              <a:gd name="connsiteX954" fmla="*/ 7928333 w 12191826"/>
              <a:gd name="connsiteY954" fmla="*/ 258813 h 6677053"/>
              <a:gd name="connsiteX955" fmla="*/ 7923886 w 12191826"/>
              <a:gd name="connsiteY955" fmla="*/ 214195 h 6677053"/>
              <a:gd name="connsiteX956" fmla="*/ 7885420 w 12191826"/>
              <a:gd name="connsiteY956" fmla="*/ 236727 h 6677053"/>
              <a:gd name="connsiteX957" fmla="*/ 7857775 w 12191826"/>
              <a:gd name="connsiteY957" fmla="*/ 256071 h 6677053"/>
              <a:gd name="connsiteX958" fmla="*/ 7689014 w 12191826"/>
              <a:gd name="connsiteY958" fmla="*/ 305728 h 6677053"/>
              <a:gd name="connsiteX959" fmla="*/ 7616899 w 12191826"/>
              <a:gd name="connsiteY959" fmla="*/ 299280 h 6677053"/>
              <a:gd name="connsiteX960" fmla="*/ 7593775 w 12191826"/>
              <a:gd name="connsiteY960" fmla="*/ 328259 h 6677053"/>
              <a:gd name="connsiteX961" fmla="*/ 7644544 w 12191826"/>
              <a:gd name="connsiteY961" fmla="*/ 330631 h 6677053"/>
              <a:gd name="connsiteX962" fmla="*/ 7649510 w 12191826"/>
              <a:gd name="connsiteY962" fmla="*/ 318624 h 6677053"/>
              <a:gd name="connsiteX963" fmla="*/ 7689088 w 12191826"/>
              <a:gd name="connsiteY963" fmla="*/ 305802 h 6677053"/>
              <a:gd name="connsiteX964" fmla="*/ 7489570 w 12191826"/>
              <a:gd name="connsiteY964" fmla="*/ 293796 h 6677053"/>
              <a:gd name="connsiteX965" fmla="*/ 7450585 w 12191826"/>
              <a:gd name="connsiteY965" fmla="*/ 314918 h 6677053"/>
              <a:gd name="connsiteX966" fmla="*/ 7527072 w 12191826"/>
              <a:gd name="connsiteY966" fmla="*/ 315363 h 6677053"/>
              <a:gd name="connsiteX967" fmla="*/ 7489570 w 12191826"/>
              <a:gd name="connsiteY967" fmla="*/ 293721 h 6677053"/>
              <a:gd name="connsiteX968" fmla="*/ 7237873 w 12191826"/>
              <a:gd name="connsiteY968" fmla="*/ 284976 h 6677053"/>
              <a:gd name="connsiteX969" fmla="*/ 7325255 w 12191826"/>
              <a:gd name="connsiteY969" fmla="*/ 283642 h 6677053"/>
              <a:gd name="connsiteX970" fmla="*/ 7294127 w 12191826"/>
              <a:gd name="connsiteY970" fmla="*/ 313510 h 6677053"/>
              <a:gd name="connsiteX971" fmla="*/ 7332148 w 12191826"/>
              <a:gd name="connsiteY971" fmla="*/ 324553 h 6677053"/>
              <a:gd name="connsiteX972" fmla="*/ 7372170 w 12191826"/>
              <a:gd name="connsiteY972" fmla="*/ 285939 h 6677053"/>
              <a:gd name="connsiteX973" fmla="*/ 7451622 w 12191826"/>
              <a:gd name="connsiteY973" fmla="*/ 270301 h 6677053"/>
              <a:gd name="connsiteX974" fmla="*/ 7393367 w 12191826"/>
              <a:gd name="connsiteY974" fmla="*/ 247770 h 6677053"/>
              <a:gd name="connsiteX975" fmla="*/ 7308505 w 12191826"/>
              <a:gd name="connsiteY975" fmla="*/ 248659 h 6677053"/>
              <a:gd name="connsiteX976" fmla="*/ 7214675 w 12191826"/>
              <a:gd name="connsiteY976" fmla="*/ 267040 h 6677053"/>
              <a:gd name="connsiteX977" fmla="*/ 7237873 w 12191826"/>
              <a:gd name="connsiteY977" fmla="*/ 284902 h 6677053"/>
              <a:gd name="connsiteX978" fmla="*/ 7542932 w 12191826"/>
              <a:gd name="connsiteY978" fmla="*/ 247696 h 6677053"/>
              <a:gd name="connsiteX979" fmla="*/ 7541895 w 12191826"/>
              <a:gd name="connsiteY979" fmla="*/ 265632 h 6677053"/>
              <a:gd name="connsiteX980" fmla="*/ 7634243 w 12191826"/>
              <a:gd name="connsiteY980" fmla="*/ 266076 h 6677053"/>
              <a:gd name="connsiteX981" fmla="*/ 7625868 w 12191826"/>
              <a:gd name="connsiteY981" fmla="*/ 248659 h 6677053"/>
              <a:gd name="connsiteX982" fmla="*/ 7542932 w 12191826"/>
              <a:gd name="connsiteY982" fmla="*/ 247770 h 6677053"/>
              <a:gd name="connsiteX983" fmla="*/ 7722737 w 12191826"/>
              <a:gd name="connsiteY983" fmla="*/ 256664 h 6677053"/>
              <a:gd name="connsiteX984" fmla="*/ 7707617 w 12191826"/>
              <a:gd name="connsiteY984" fmla="*/ 298317 h 6677053"/>
              <a:gd name="connsiteX985" fmla="*/ 7746380 w 12191826"/>
              <a:gd name="connsiteY985" fmla="*/ 304468 h 6677053"/>
              <a:gd name="connsiteX986" fmla="*/ 7785291 w 12191826"/>
              <a:gd name="connsiteY986" fmla="*/ 292165 h 6677053"/>
              <a:gd name="connsiteX987" fmla="*/ 7792554 w 12191826"/>
              <a:gd name="connsiteY987" fmla="*/ 256664 h 6677053"/>
              <a:gd name="connsiteX988" fmla="*/ 7722737 w 12191826"/>
              <a:gd name="connsiteY988" fmla="*/ 256664 h 6677053"/>
              <a:gd name="connsiteX989" fmla="*/ 7646471 w 12191826"/>
              <a:gd name="connsiteY989" fmla="*/ 170171 h 6677053"/>
              <a:gd name="connsiteX990" fmla="*/ 7601706 w 12191826"/>
              <a:gd name="connsiteY990" fmla="*/ 206339 h 6677053"/>
              <a:gd name="connsiteX991" fmla="*/ 7642544 w 12191826"/>
              <a:gd name="connsiteY991" fmla="*/ 217382 h 6677053"/>
              <a:gd name="connsiteX992" fmla="*/ 7724145 w 12191826"/>
              <a:gd name="connsiteY992" fmla="*/ 186773 h 6677053"/>
              <a:gd name="connsiteX993" fmla="*/ 7646471 w 12191826"/>
              <a:gd name="connsiteY993" fmla="*/ 170171 h 6677053"/>
              <a:gd name="connsiteX994" fmla="*/ 9168211 w 12191826"/>
              <a:gd name="connsiteY994" fmla="*/ 472340 h 6677053"/>
              <a:gd name="connsiteX995" fmla="*/ 9122186 w 12191826"/>
              <a:gd name="connsiteY995" fmla="*/ 511547 h 6677053"/>
              <a:gd name="connsiteX996" fmla="*/ 9074752 w 12191826"/>
              <a:gd name="connsiteY996" fmla="*/ 564243 h 6677053"/>
              <a:gd name="connsiteX997" fmla="*/ 9087277 w 12191826"/>
              <a:gd name="connsiteY997" fmla="*/ 586404 h 6677053"/>
              <a:gd name="connsiteX998" fmla="*/ 9160280 w 12191826"/>
              <a:gd name="connsiteY998" fmla="*/ 571655 h 6677053"/>
              <a:gd name="connsiteX999" fmla="*/ 9215571 w 12191826"/>
              <a:gd name="connsiteY999" fmla="*/ 583884 h 6677053"/>
              <a:gd name="connsiteX1000" fmla="*/ 9278791 w 12191826"/>
              <a:gd name="connsiteY1000" fmla="*/ 553867 h 6677053"/>
              <a:gd name="connsiteX1001" fmla="*/ 9232691 w 12191826"/>
              <a:gd name="connsiteY1001" fmla="*/ 520811 h 6677053"/>
              <a:gd name="connsiteX1002" fmla="*/ 9166877 w 12191826"/>
              <a:gd name="connsiteY1002" fmla="*/ 495686 h 6677053"/>
              <a:gd name="connsiteX1003" fmla="*/ 9212310 w 12191826"/>
              <a:gd name="connsiteY1003" fmla="*/ 474267 h 6677053"/>
              <a:gd name="connsiteX1004" fmla="*/ 9168137 w 12191826"/>
              <a:gd name="connsiteY1004" fmla="*/ 472414 h 6677053"/>
              <a:gd name="connsiteX1005" fmla="*/ 8920665 w 12191826"/>
              <a:gd name="connsiteY1005" fmla="*/ 286755 h 6677053"/>
              <a:gd name="connsiteX1006" fmla="*/ 8849589 w 12191826"/>
              <a:gd name="connsiteY1006" fmla="*/ 323442 h 6677053"/>
              <a:gd name="connsiteX1007" fmla="*/ 8801562 w 12191826"/>
              <a:gd name="connsiteY1007" fmla="*/ 354718 h 6677053"/>
              <a:gd name="connsiteX1008" fmla="*/ 8781180 w 12191826"/>
              <a:gd name="connsiteY1008" fmla="*/ 400670 h 6677053"/>
              <a:gd name="connsiteX1009" fmla="*/ 8822018 w 12191826"/>
              <a:gd name="connsiteY1009" fmla="*/ 422164 h 6677053"/>
              <a:gd name="connsiteX1010" fmla="*/ 8900283 w 12191826"/>
              <a:gd name="connsiteY1010" fmla="*/ 457739 h 6677053"/>
              <a:gd name="connsiteX1011" fmla="*/ 8985145 w 12191826"/>
              <a:gd name="connsiteY1011" fmla="*/ 493833 h 6677053"/>
              <a:gd name="connsiteX1012" fmla="*/ 9037842 w 12191826"/>
              <a:gd name="connsiteY1012" fmla="*/ 506136 h 6677053"/>
              <a:gd name="connsiteX1013" fmla="*/ 9091131 w 12191826"/>
              <a:gd name="connsiteY1013" fmla="*/ 496279 h 6677053"/>
              <a:gd name="connsiteX1014" fmla="*/ 9080606 w 12191826"/>
              <a:gd name="connsiteY1014" fmla="*/ 450327 h 6677053"/>
              <a:gd name="connsiteX1015" fmla="*/ 9079939 w 12191826"/>
              <a:gd name="connsiteY1015" fmla="*/ 409860 h 6677053"/>
              <a:gd name="connsiteX1016" fmla="*/ 9035173 w 12191826"/>
              <a:gd name="connsiteY1016" fmla="*/ 403783 h 6677053"/>
              <a:gd name="connsiteX1017" fmla="*/ 9050293 w 12191826"/>
              <a:gd name="connsiteY1017" fmla="*/ 390887 h 6677053"/>
              <a:gd name="connsiteX1018" fmla="*/ 8990408 w 12191826"/>
              <a:gd name="connsiteY1018" fmla="*/ 362130 h 6677053"/>
              <a:gd name="connsiteX1019" fmla="*/ 9012049 w 12191826"/>
              <a:gd name="connsiteY1019" fmla="*/ 332632 h 6677053"/>
              <a:gd name="connsiteX1020" fmla="*/ 8992335 w 12191826"/>
              <a:gd name="connsiteY1020" fmla="*/ 308767 h 6677053"/>
              <a:gd name="connsiteX1021" fmla="*/ 8930522 w 12191826"/>
              <a:gd name="connsiteY1021" fmla="*/ 270153 h 6677053"/>
              <a:gd name="connsiteX1022" fmla="*/ 8920591 w 12191826"/>
              <a:gd name="connsiteY1022" fmla="*/ 286755 h 6677053"/>
              <a:gd name="connsiteX1023" fmla="*/ 10630139 w 12191826"/>
              <a:gd name="connsiteY1023" fmla="*/ 943418 h 6677053"/>
              <a:gd name="connsiteX1024" fmla="*/ 10566919 w 12191826"/>
              <a:gd name="connsiteY1024" fmla="*/ 904285 h 6677053"/>
              <a:gd name="connsiteX1025" fmla="*/ 10501771 w 12191826"/>
              <a:gd name="connsiteY1025" fmla="*/ 872119 h 6677053"/>
              <a:gd name="connsiteX1026" fmla="*/ 10485984 w 12191826"/>
              <a:gd name="connsiteY1026" fmla="*/ 897392 h 6677053"/>
              <a:gd name="connsiteX1027" fmla="*/ 10457821 w 12191826"/>
              <a:gd name="connsiteY1027" fmla="*/ 897392 h 6677053"/>
              <a:gd name="connsiteX1028" fmla="*/ 10398158 w 12191826"/>
              <a:gd name="connsiteY1028" fmla="*/ 868413 h 6677053"/>
              <a:gd name="connsiteX1029" fmla="*/ 10342348 w 12191826"/>
              <a:gd name="connsiteY1029" fmla="*/ 903396 h 6677053"/>
              <a:gd name="connsiteX1030" fmla="*/ 10360581 w 12191826"/>
              <a:gd name="connsiteY1030" fmla="*/ 966838 h 6677053"/>
              <a:gd name="connsiteX1031" fmla="*/ 10423728 w 12191826"/>
              <a:gd name="connsiteY1031" fmla="*/ 989370 h 6677053"/>
              <a:gd name="connsiteX1032" fmla="*/ 10456338 w 12191826"/>
              <a:gd name="connsiteY1032" fmla="*/ 973731 h 6677053"/>
              <a:gd name="connsiteX1033" fmla="*/ 10530899 w 12191826"/>
              <a:gd name="connsiteY1033" fmla="*/ 967283 h 6677053"/>
              <a:gd name="connsiteX1034" fmla="*/ 10552096 w 12191826"/>
              <a:gd name="connsiteY1034" fmla="*/ 990333 h 6677053"/>
              <a:gd name="connsiteX1035" fmla="*/ 10610795 w 12191826"/>
              <a:gd name="connsiteY1035" fmla="*/ 965504 h 6677053"/>
              <a:gd name="connsiteX1036" fmla="*/ 10629991 w 12191826"/>
              <a:gd name="connsiteY1036" fmla="*/ 943492 h 6677053"/>
              <a:gd name="connsiteX1037" fmla="*/ 10453744 w 12191826"/>
              <a:gd name="connsiteY1037" fmla="*/ 1033542 h 6677053"/>
              <a:gd name="connsiteX1038" fmla="*/ 10457154 w 12191826"/>
              <a:gd name="connsiteY1038" fmla="*/ 1062522 h 6677053"/>
              <a:gd name="connsiteX1039" fmla="*/ 10461601 w 12191826"/>
              <a:gd name="connsiteY1039" fmla="*/ 1086461 h 6677053"/>
              <a:gd name="connsiteX1040" fmla="*/ 10489246 w 12191826"/>
              <a:gd name="connsiteY1040" fmla="*/ 1098393 h 6677053"/>
              <a:gd name="connsiteX1041" fmla="*/ 10545499 w 12191826"/>
              <a:gd name="connsiteY1041" fmla="*/ 1138416 h 6677053"/>
              <a:gd name="connsiteX1042" fmla="*/ 10574627 w 12191826"/>
              <a:gd name="connsiteY1042" fmla="*/ 1137008 h 6677053"/>
              <a:gd name="connsiteX1043" fmla="*/ 10552392 w 12191826"/>
              <a:gd name="connsiteY1043" fmla="*/ 1096541 h 6677053"/>
              <a:gd name="connsiteX1044" fmla="*/ 10494582 w 12191826"/>
              <a:gd name="connsiteY1044" fmla="*/ 1048736 h 6677053"/>
              <a:gd name="connsiteX1045" fmla="*/ 10453670 w 12191826"/>
              <a:gd name="connsiteY1045" fmla="*/ 1033542 h 6677053"/>
              <a:gd name="connsiteX1046" fmla="*/ 10647185 w 12191826"/>
              <a:gd name="connsiteY1046" fmla="*/ 970544 h 6677053"/>
              <a:gd name="connsiteX1047" fmla="*/ 10714260 w 12191826"/>
              <a:gd name="connsiteY1047" fmla="*/ 1020202 h 6677053"/>
              <a:gd name="connsiteX1048" fmla="*/ 10783410 w 12191826"/>
              <a:gd name="connsiteY1048" fmla="*/ 1021091 h 6677053"/>
              <a:gd name="connsiteX1049" fmla="*/ 10828324 w 12191826"/>
              <a:gd name="connsiteY1049" fmla="*/ 991741 h 6677053"/>
              <a:gd name="connsiteX1050" fmla="*/ 10785411 w 12191826"/>
              <a:gd name="connsiteY1050" fmla="*/ 980698 h 6677053"/>
              <a:gd name="connsiteX1051" fmla="*/ 10730565 w 12191826"/>
              <a:gd name="connsiteY1051" fmla="*/ 980698 h 6677053"/>
              <a:gd name="connsiteX1052" fmla="*/ 10721672 w 12191826"/>
              <a:gd name="connsiteY1052" fmla="*/ 963207 h 6677053"/>
              <a:gd name="connsiteX1053" fmla="*/ 10689061 w 12191826"/>
              <a:gd name="connsiteY1053" fmla="*/ 962317 h 6677053"/>
              <a:gd name="connsiteX1054" fmla="*/ 10672311 w 12191826"/>
              <a:gd name="connsiteY1054" fmla="*/ 949866 h 6677053"/>
              <a:gd name="connsiteX1055" fmla="*/ 10647112 w 12191826"/>
              <a:gd name="connsiteY1055" fmla="*/ 970544 h 6677053"/>
              <a:gd name="connsiteX1056" fmla="*/ 11759363 w 12191826"/>
              <a:gd name="connsiteY1056" fmla="*/ 1384776 h 6677053"/>
              <a:gd name="connsiteX1057" fmla="*/ 11741575 w 12191826"/>
              <a:gd name="connsiteY1057" fmla="*/ 1405009 h 6677053"/>
              <a:gd name="connsiteX1058" fmla="*/ 11786934 w 12191826"/>
              <a:gd name="connsiteY1058" fmla="*/ 1431172 h 6677053"/>
              <a:gd name="connsiteX1059" fmla="*/ 11845263 w 12191826"/>
              <a:gd name="connsiteY1059" fmla="*/ 1426132 h 6677053"/>
              <a:gd name="connsiteX1060" fmla="*/ 11904926 w 12191826"/>
              <a:gd name="connsiteY1060" fmla="*/ 1415534 h 6677053"/>
              <a:gd name="connsiteX1061" fmla="*/ 11881283 w 12191826"/>
              <a:gd name="connsiteY1061" fmla="*/ 1388926 h 6677053"/>
              <a:gd name="connsiteX1062" fmla="*/ 11804203 w 12191826"/>
              <a:gd name="connsiteY1062" fmla="*/ 1391224 h 6677053"/>
              <a:gd name="connsiteX1063" fmla="*/ 11759363 w 12191826"/>
              <a:gd name="connsiteY1063" fmla="*/ 1384776 h 6677053"/>
              <a:gd name="connsiteX1064" fmla="*/ 12115859 w 12191826"/>
              <a:gd name="connsiteY1064" fmla="*/ 1875865 h 6677053"/>
              <a:gd name="connsiteX1065" fmla="*/ 12072798 w 12191826"/>
              <a:gd name="connsiteY1065" fmla="*/ 1874309 h 6677053"/>
              <a:gd name="connsiteX1066" fmla="*/ 12086212 w 12191826"/>
              <a:gd name="connsiteY1066" fmla="*/ 1896395 h 6677053"/>
              <a:gd name="connsiteX1067" fmla="*/ 12134313 w 12191826"/>
              <a:gd name="connsiteY1067" fmla="*/ 1904993 h 6677053"/>
              <a:gd name="connsiteX1068" fmla="*/ 12172112 w 12191826"/>
              <a:gd name="connsiteY1068" fmla="*/ 1916332 h 6677053"/>
              <a:gd name="connsiteX1069" fmla="*/ 12191827 w 12191826"/>
              <a:gd name="connsiteY1069" fmla="*/ 1907438 h 6677053"/>
              <a:gd name="connsiteX1070" fmla="*/ 12115784 w 12191826"/>
              <a:gd name="connsiteY1070" fmla="*/ 1875865 h 6677053"/>
              <a:gd name="connsiteX1071" fmla="*/ 10271198 w 12191826"/>
              <a:gd name="connsiteY1071" fmla="*/ 3237293 h 6677053"/>
              <a:gd name="connsiteX1072" fmla="*/ 10204198 w 12191826"/>
              <a:gd name="connsiteY1072" fmla="*/ 3250782 h 6677053"/>
              <a:gd name="connsiteX1073" fmla="*/ 10185891 w 12191826"/>
              <a:gd name="connsiteY1073" fmla="*/ 3281169 h 6677053"/>
              <a:gd name="connsiteX1074" fmla="*/ 10197750 w 12191826"/>
              <a:gd name="connsiteY1074" fmla="*/ 3324749 h 6677053"/>
              <a:gd name="connsiteX1075" fmla="*/ 10225839 w 12191826"/>
              <a:gd name="connsiteY1075" fmla="*/ 3316152 h 6677053"/>
              <a:gd name="connsiteX1076" fmla="*/ 10256671 w 12191826"/>
              <a:gd name="connsiteY1076" fmla="*/ 3282281 h 6677053"/>
              <a:gd name="connsiteX1077" fmla="*/ 10287429 w 12191826"/>
              <a:gd name="connsiteY1077" fmla="*/ 3275018 h 6677053"/>
              <a:gd name="connsiteX1078" fmla="*/ 10293136 w 12191826"/>
              <a:gd name="connsiteY1078" fmla="*/ 3234921 h 6677053"/>
              <a:gd name="connsiteX1079" fmla="*/ 10271198 w 12191826"/>
              <a:gd name="connsiteY1079" fmla="*/ 3237293 h 6677053"/>
              <a:gd name="connsiteX1080" fmla="*/ 10455449 w 12191826"/>
              <a:gd name="connsiteY1080" fmla="*/ 2960990 h 6677053"/>
              <a:gd name="connsiteX1081" fmla="*/ 10442627 w 12191826"/>
              <a:gd name="connsiteY1081" fmla="*/ 2998196 h 6677053"/>
              <a:gd name="connsiteX1082" fmla="*/ 10439662 w 12191826"/>
              <a:gd name="connsiteY1082" fmla="*/ 3052004 h 6677053"/>
              <a:gd name="connsiteX1083" fmla="*/ 10390820 w 12191826"/>
              <a:gd name="connsiteY1083" fmla="*/ 3133902 h 6677053"/>
              <a:gd name="connsiteX1084" fmla="*/ 10346425 w 12191826"/>
              <a:gd name="connsiteY1084" fmla="*/ 3144426 h 6677053"/>
              <a:gd name="connsiteX1085" fmla="*/ 10353837 w 12191826"/>
              <a:gd name="connsiteY1085" fmla="*/ 3124637 h 6677053"/>
              <a:gd name="connsiteX1086" fmla="*/ 10327674 w 12191826"/>
              <a:gd name="connsiteY1086" fmla="*/ 3121006 h 6677053"/>
              <a:gd name="connsiteX1087" fmla="*/ 10326118 w 12191826"/>
              <a:gd name="connsiteY1087" fmla="*/ 3141684 h 6677053"/>
              <a:gd name="connsiteX1088" fmla="*/ 10308923 w 12191826"/>
              <a:gd name="connsiteY1088" fmla="*/ 3184449 h 6677053"/>
              <a:gd name="connsiteX1089" fmla="*/ 10299065 w 12191826"/>
              <a:gd name="connsiteY1089" fmla="*/ 3201866 h 6677053"/>
              <a:gd name="connsiteX1090" fmla="*/ 10275867 w 12191826"/>
              <a:gd name="connsiteY1090" fmla="*/ 3191267 h 6677053"/>
              <a:gd name="connsiteX1091" fmla="*/ 10231398 w 12191826"/>
              <a:gd name="connsiteY1091" fmla="*/ 3197715 h 6677053"/>
              <a:gd name="connsiteX1092" fmla="*/ 10192413 w 12191826"/>
              <a:gd name="connsiteY1092" fmla="*/ 3225805 h 6677053"/>
              <a:gd name="connsiteX1093" fmla="*/ 10142533 w 12191826"/>
              <a:gd name="connsiteY1093" fmla="*/ 3251968 h 6677053"/>
              <a:gd name="connsiteX1094" fmla="*/ 10113851 w 12191826"/>
              <a:gd name="connsiteY1094" fmla="*/ 3290582 h 6677053"/>
              <a:gd name="connsiteX1095" fmla="*/ 10094136 w 12191826"/>
              <a:gd name="connsiteY1095" fmla="*/ 3326454 h 6677053"/>
              <a:gd name="connsiteX1096" fmla="*/ 10107477 w 12191826"/>
              <a:gd name="connsiteY1096" fmla="*/ 3329196 h 6677053"/>
              <a:gd name="connsiteX1097" fmla="*/ 10120818 w 12191826"/>
              <a:gd name="connsiteY1097" fmla="*/ 3313558 h 6677053"/>
              <a:gd name="connsiteX1098" fmla="*/ 10127636 w 12191826"/>
              <a:gd name="connsiteY1098" fmla="*/ 3328677 h 6677053"/>
              <a:gd name="connsiteX1099" fmla="*/ 10112443 w 12191826"/>
              <a:gd name="connsiteY1099" fmla="*/ 3358991 h 6677053"/>
              <a:gd name="connsiteX1100" fmla="*/ 10123263 w 12191826"/>
              <a:gd name="connsiteY1100" fmla="*/ 3386191 h 6677053"/>
              <a:gd name="connsiteX1101" fmla="*/ 10159283 w 12191826"/>
              <a:gd name="connsiteY1101" fmla="*/ 3363215 h 6677053"/>
              <a:gd name="connsiteX1102" fmla="*/ 10178109 w 12191826"/>
              <a:gd name="connsiteY1102" fmla="*/ 3316300 h 6677053"/>
              <a:gd name="connsiteX1103" fmla="*/ 10155429 w 12191826"/>
              <a:gd name="connsiteY1103" fmla="*/ 3286876 h 6677053"/>
              <a:gd name="connsiteX1104" fmla="*/ 10153873 w 12191826"/>
              <a:gd name="connsiteY1104" fmla="*/ 3269311 h 6677053"/>
              <a:gd name="connsiteX1105" fmla="*/ 10186484 w 12191826"/>
              <a:gd name="connsiteY1105" fmla="*/ 3261084 h 6677053"/>
              <a:gd name="connsiteX1106" fmla="*/ 10246221 w 12191826"/>
              <a:gd name="connsiteY1106" fmla="*/ 3247743 h 6677053"/>
              <a:gd name="connsiteX1107" fmla="*/ 10294618 w 12191826"/>
              <a:gd name="connsiteY1107" fmla="*/ 3241740 h 6677053"/>
              <a:gd name="connsiteX1108" fmla="*/ 10303957 w 12191826"/>
              <a:gd name="connsiteY1108" fmla="*/ 3281243 h 6677053"/>
              <a:gd name="connsiteX1109" fmla="*/ 10337012 w 12191826"/>
              <a:gd name="connsiteY1109" fmla="*/ 3267458 h 6677053"/>
              <a:gd name="connsiteX1110" fmla="*/ 10336568 w 12191826"/>
              <a:gd name="connsiteY1110" fmla="*/ 3248188 h 6677053"/>
              <a:gd name="connsiteX1111" fmla="*/ 10343980 w 12191826"/>
              <a:gd name="connsiteY1111" fmla="*/ 3231586 h 6677053"/>
              <a:gd name="connsiteX1112" fmla="*/ 10378517 w 12191826"/>
              <a:gd name="connsiteY1112" fmla="*/ 3236700 h 6677053"/>
              <a:gd name="connsiteX1113" fmla="*/ 10413574 w 12191826"/>
              <a:gd name="connsiteY1113" fmla="*/ 3221062 h 6677053"/>
              <a:gd name="connsiteX1114" fmla="*/ 10435735 w 12191826"/>
              <a:gd name="connsiteY1114" fmla="*/ 3222915 h 6677053"/>
              <a:gd name="connsiteX1115" fmla="*/ 10446629 w 12191826"/>
              <a:gd name="connsiteY1115" fmla="*/ 3227954 h 6677053"/>
              <a:gd name="connsiteX1116" fmla="*/ 10485614 w 12191826"/>
              <a:gd name="connsiteY1116" fmla="*/ 3212316 h 6677053"/>
              <a:gd name="connsiteX1117" fmla="*/ 10486058 w 12191826"/>
              <a:gd name="connsiteY1117" fmla="*/ 3192527 h 6677053"/>
              <a:gd name="connsiteX1118" fmla="*/ 10479240 w 12191826"/>
              <a:gd name="connsiteY1118" fmla="*/ 3147020 h 6677053"/>
              <a:gd name="connsiteX1119" fmla="*/ 10484651 w 12191826"/>
              <a:gd name="connsiteY1119" fmla="*/ 3104256 h 6677053"/>
              <a:gd name="connsiteX1120" fmla="*/ 10495991 w 12191826"/>
              <a:gd name="connsiteY1120" fmla="*/ 3085430 h 6677053"/>
              <a:gd name="connsiteX1121" fmla="*/ 10508293 w 12191826"/>
              <a:gd name="connsiteY1121" fmla="*/ 3052819 h 6677053"/>
              <a:gd name="connsiteX1122" fmla="*/ 10514741 w 12191826"/>
              <a:gd name="connsiteY1122" fmla="*/ 3011389 h 6677053"/>
              <a:gd name="connsiteX1123" fmla="*/ 10499992 w 12191826"/>
              <a:gd name="connsiteY1123" fmla="*/ 2972775 h 6677053"/>
              <a:gd name="connsiteX1124" fmla="*/ 10503402 w 12191826"/>
              <a:gd name="connsiteY1124" fmla="*/ 2937348 h 6677053"/>
              <a:gd name="connsiteX1125" fmla="*/ 10472347 w 12191826"/>
              <a:gd name="connsiteY1125" fmla="*/ 2954394 h 6677053"/>
              <a:gd name="connsiteX1126" fmla="*/ 10469308 w 12191826"/>
              <a:gd name="connsiteY1126" fmla="*/ 2960842 h 6677053"/>
              <a:gd name="connsiteX1127" fmla="*/ 10455523 w 12191826"/>
              <a:gd name="connsiteY1127" fmla="*/ 2960842 h 6677053"/>
              <a:gd name="connsiteX1128" fmla="*/ 10514445 w 12191826"/>
              <a:gd name="connsiteY1128" fmla="*/ 2759841 h 6677053"/>
              <a:gd name="connsiteX1129" fmla="*/ 10507849 w 12191826"/>
              <a:gd name="connsiteY1129" fmla="*/ 2800827 h 6677053"/>
              <a:gd name="connsiteX1130" fmla="*/ 10499992 w 12191826"/>
              <a:gd name="connsiteY1130" fmla="*/ 2841294 h 6677053"/>
              <a:gd name="connsiteX1131" fmla="*/ 10469012 w 12191826"/>
              <a:gd name="connsiteY1131" fmla="*/ 2845667 h 6677053"/>
              <a:gd name="connsiteX1132" fmla="*/ 10458488 w 12191826"/>
              <a:gd name="connsiteY1132" fmla="*/ 2870792 h 6677053"/>
              <a:gd name="connsiteX1133" fmla="*/ 10436105 w 12191826"/>
              <a:gd name="connsiteY1133" fmla="*/ 2899030 h 6677053"/>
              <a:gd name="connsiteX1134" fmla="*/ 10454634 w 12191826"/>
              <a:gd name="connsiteY1134" fmla="*/ 2943129 h 6677053"/>
              <a:gd name="connsiteX1135" fmla="*/ 10471680 w 12191826"/>
              <a:gd name="connsiteY1135" fmla="*/ 2929639 h 6677053"/>
              <a:gd name="connsiteX1136" fmla="*/ 10486207 w 12191826"/>
              <a:gd name="connsiteY1136" fmla="*/ 2925415 h 6677053"/>
              <a:gd name="connsiteX1137" fmla="*/ 10469753 w 12191826"/>
              <a:gd name="connsiteY1137" fmla="*/ 2912519 h 6677053"/>
              <a:gd name="connsiteX1138" fmla="*/ 10458562 w 12191826"/>
              <a:gd name="connsiteY1138" fmla="*/ 2887394 h 6677053"/>
              <a:gd name="connsiteX1139" fmla="*/ 10490802 w 12191826"/>
              <a:gd name="connsiteY1139" fmla="*/ 2887394 h 6677053"/>
              <a:gd name="connsiteX1140" fmla="*/ 10527045 w 12191826"/>
              <a:gd name="connsiteY1140" fmla="*/ 2891618 h 6677053"/>
              <a:gd name="connsiteX1141" fmla="*/ 10562546 w 12191826"/>
              <a:gd name="connsiteY1141" fmla="*/ 2907627 h 6677053"/>
              <a:gd name="connsiteX1142" fmla="*/ 10571736 w 12191826"/>
              <a:gd name="connsiteY1142" fmla="*/ 2878203 h 6677053"/>
              <a:gd name="connsiteX1143" fmla="*/ 10616502 w 12191826"/>
              <a:gd name="connsiteY1143" fmla="*/ 2865974 h 6677053"/>
              <a:gd name="connsiteX1144" fmla="*/ 10643480 w 12191826"/>
              <a:gd name="connsiteY1144" fmla="*/ 2849372 h 6677053"/>
              <a:gd name="connsiteX1145" fmla="*/ 10633548 w 12191826"/>
              <a:gd name="connsiteY1145" fmla="*/ 2810165 h 6677053"/>
              <a:gd name="connsiteX1146" fmla="*/ 10607238 w 12191826"/>
              <a:gd name="connsiteY1146" fmla="*/ 2814464 h 6677053"/>
              <a:gd name="connsiteX1147" fmla="*/ 10571662 w 12191826"/>
              <a:gd name="connsiteY1147" fmla="*/ 2807127 h 6677053"/>
              <a:gd name="connsiteX1148" fmla="*/ 10526229 w 12191826"/>
              <a:gd name="connsiteY1148" fmla="*/ 2753170 h 6677053"/>
              <a:gd name="connsiteX1149" fmla="*/ 10514371 w 12191826"/>
              <a:gd name="connsiteY1149" fmla="*/ 2759915 h 6677053"/>
              <a:gd name="connsiteX1150" fmla="*/ 10534086 w 12191826"/>
              <a:gd name="connsiteY1150" fmla="*/ 2290393 h 6677053"/>
              <a:gd name="connsiteX1151" fmla="*/ 10532752 w 12191826"/>
              <a:gd name="connsiteY1151" fmla="*/ 2338791 h 6677053"/>
              <a:gd name="connsiteX1152" fmla="*/ 10512370 w 12191826"/>
              <a:gd name="connsiteY1152" fmla="*/ 2381778 h 6677053"/>
              <a:gd name="connsiteX1153" fmla="*/ 10515630 w 12191826"/>
              <a:gd name="connsiteY1153" fmla="*/ 2443664 h 6677053"/>
              <a:gd name="connsiteX1154" fmla="*/ 10518966 w 12191826"/>
              <a:gd name="connsiteY1154" fmla="*/ 2474274 h 6677053"/>
              <a:gd name="connsiteX1155" fmla="*/ 10516298 w 12191826"/>
              <a:gd name="connsiteY1155" fmla="*/ 2542312 h 6677053"/>
              <a:gd name="connsiteX1156" fmla="*/ 10508441 w 12191826"/>
              <a:gd name="connsiteY1156" fmla="*/ 2588856 h 6677053"/>
              <a:gd name="connsiteX1157" fmla="*/ 10508441 w 12191826"/>
              <a:gd name="connsiteY1157" fmla="*/ 2645258 h 6677053"/>
              <a:gd name="connsiteX1158" fmla="*/ 10507775 w 12191826"/>
              <a:gd name="connsiteY1158" fmla="*/ 2712629 h 6677053"/>
              <a:gd name="connsiteX1159" fmla="*/ 10520226 w 12191826"/>
              <a:gd name="connsiteY1159" fmla="*/ 2702253 h 6677053"/>
              <a:gd name="connsiteX1160" fmla="*/ 10552467 w 12191826"/>
              <a:gd name="connsiteY1160" fmla="*/ 2705959 h 6677053"/>
              <a:gd name="connsiteX1161" fmla="*/ 10562398 w 12191826"/>
              <a:gd name="connsiteY1161" fmla="*/ 2716335 h 6677053"/>
              <a:gd name="connsiteX1162" fmla="*/ 10556468 w 12191826"/>
              <a:gd name="connsiteY1162" fmla="*/ 2676461 h 6677053"/>
              <a:gd name="connsiteX1163" fmla="*/ 10536754 w 12191826"/>
              <a:gd name="connsiteY1163" fmla="*/ 2597380 h 6677053"/>
              <a:gd name="connsiteX1164" fmla="*/ 10568327 w 12191826"/>
              <a:gd name="connsiteY1164" fmla="*/ 2550168 h 6677053"/>
              <a:gd name="connsiteX1165" fmla="*/ 10605237 w 12191826"/>
              <a:gd name="connsiteY1165" fmla="*/ 2579592 h 6677053"/>
              <a:gd name="connsiteX1166" fmla="*/ 10595305 w 12191826"/>
              <a:gd name="connsiteY1166" fmla="*/ 2545277 h 6677053"/>
              <a:gd name="connsiteX1167" fmla="*/ 10577592 w 12191826"/>
              <a:gd name="connsiteY1167" fmla="*/ 2483390 h 6677053"/>
              <a:gd name="connsiteX1168" fmla="*/ 10553874 w 12191826"/>
              <a:gd name="connsiteY1168" fmla="*/ 2419651 h 6677053"/>
              <a:gd name="connsiteX1169" fmla="*/ 10553208 w 12191826"/>
              <a:gd name="connsiteY1169" fmla="*/ 2385335 h 6677053"/>
              <a:gd name="connsiteX1170" fmla="*/ 10557877 w 12191826"/>
              <a:gd name="connsiteY1170" fmla="*/ 2335678 h 6677053"/>
              <a:gd name="connsiteX1171" fmla="*/ 10546019 w 12191826"/>
              <a:gd name="connsiteY1171" fmla="*/ 2276237 h 6677053"/>
              <a:gd name="connsiteX1172" fmla="*/ 10529490 w 12191826"/>
              <a:gd name="connsiteY1172" fmla="*/ 2282982 h 6677053"/>
              <a:gd name="connsiteX1173" fmla="*/ 10534086 w 12191826"/>
              <a:gd name="connsiteY1173" fmla="*/ 2290393 h 6677053"/>
              <a:gd name="connsiteX1174" fmla="*/ 9811682 w 12191826"/>
              <a:gd name="connsiteY1174" fmla="*/ 3612762 h 6677053"/>
              <a:gd name="connsiteX1175" fmla="*/ 9767286 w 12191826"/>
              <a:gd name="connsiteY1175" fmla="*/ 3671610 h 6677053"/>
              <a:gd name="connsiteX1176" fmla="*/ 9796933 w 12191826"/>
              <a:gd name="connsiteY1176" fmla="*/ 3726455 h 6677053"/>
              <a:gd name="connsiteX1177" fmla="*/ 9819242 w 12191826"/>
              <a:gd name="connsiteY1177" fmla="*/ 3695179 h 6677053"/>
              <a:gd name="connsiteX1178" fmla="*/ 9836733 w 12191826"/>
              <a:gd name="connsiteY1178" fmla="*/ 3622249 h 6677053"/>
              <a:gd name="connsiteX1179" fmla="*/ 9811756 w 12191826"/>
              <a:gd name="connsiteY1179" fmla="*/ 3612688 h 6677053"/>
              <a:gd name="connsiteX1180" fmla="*/ 10923414 w 12191826"/>
              <a:gd name="connsiteY1180" fmla="*/ 4643339 h 6677053"/>
              <a:gd name="connsiteX1181" fmla="*/ 10939497 w 12191826"/>
              <a:gd name="connsiteY1181" fmla="*/ 4669353 h 6677053"/>
              <a:gd name="connsiteX1182" fmla="*/ 10980335 w 12191826"/>
              <a:gd name="connsiteY1182" fmla="*/ 4692329 h 6677053"/>
              <a:gd name="connsiteX1183" fmla="*/ 10970848 w 12191826"/>
              <a:gd name="connsiteY1183" fmla="*/ 4674838 h 6677053"/>
              <a:gd name="connsiteX1184" fmla="*/ 10946464 w 12191826"/>
              <a:gd name="connsiteY1184" fmla="*/ 4642004 h 6677053"/>
              <a:gd name="connsiteX1185" fmla="*/ 10923414 w 12191826"/>
              <a:gd name="connsiteY1185" fmla="*/ 4643190 h 6677053"/>
              <a:gd name="connsiteX1186" fmla="*/ 10837885 w 12191826"/>
              <a:gd name="connsiteY1186" fmla="*/ 4606354 h 6677053"/>
              <a:gd name="connsiteX1187" fmla="*/ 10826990 w 12191826"/>
              <a:gd name="connsiteY1187" fmla="*/ 4640967 h 6677053"/>
              <a:gd name="connsiteX1188" fmla="*/ 10776592 w 12191826"/>
              <a:gd name="connsiteY1188" fmla="*/ 4656309 h 6677053"/>
              <a:gd name="connsiteX1189" fmla="*/ 10751318 w 12191826"/>
              <a:gd name="connsiteY1189" fmla="*/ 4652899 h 6677053"/>
              <a:gd name="connsiteX1190" fmla="*/ 10734865 w 12191826"/>
              <a:gd name="connsiteY1190" fmla="*/ 4664239 h 6677053"/>
              <a:gd name="connsiteX1191" fmla="*/ 10772663 w 12191826"/>
              <a:gd name="connsiteY1191" fmla="*/ 4683583 h 6677053"/>
              <a:gd name="connsiteX1192" fmla="*/ 10848409 w 12191826"/>
              <a:gd name="connsiteY1192" fmla="*/ 4659718 h 6677053"/>
              <a:gd name="connsiteX1193" fmla="*/ 10868198 w 12191826"/>
              <a:gd name="connsiteY1193" fmla="*/ 4630294 h 6677053"/>
              <a:gd name="connsiteX1194" fmla="*/ 10837960 w 12191826"/>
              <a:gd name="connsiteY1194" fmla="*/ 4606354 h 6677053"/>
              <a:gd name="connsiteX1195" fmla="*/ 9748165 w 12191826"/>
              <a:gd name="connsiteY1195" fmla="*/ 4104370 h 6677053"/>
              <a:gd name="connsiteX1196" fmla="*/ 9737270 w 12191826"/>
              <a:gd name="connsiteY1196" fmla="*/ 4127124 h 6677053"/>
              <a:gd name="connsiteX1197" fmla="*/ 9714813 w 12191826"/>
              <a:gd name="connsiteY1197" fmla="*/ 4162477 h 6677053"/>
              <a:gd name="connsiteX1198" fmla="*/ 9675828 w 12191826"/>
              <a:gd name="connsiteY1198" fmla="*/ 4204130 h 6677053"/>
              <a:gd name="connsiteX1199" fmla="*/ 9694580 w 12191826"/>
              <a:gd name="connsiteY1199" fmla="*/ 4196496 h 6677053"/>
              <a:gd name="connsiteX1200" fmla="*/ 9733712 w 12191826"/>
              <a:gd name="connsiteY1200" fmla="*/ 4160920 h 6677053"/>
              <a:gd name="connsiteX1201" fmla="*/ 9749351 w 12191826"/>
              <a:gd name="connsiteY1201" fmla="*/ 4147357 h 6677053"/>
              <a:gd name="connsiteX1202" fmla="*/ 9758986 w 12191826"/>
              <a:gd name="connsiteY1202" fmla="*/ 4122677 h 6677053"/>
              <a:gd name="connsiteX1203" fmla="*/ 9748165 w 12191826"/>
              <a:gd name="connsiteY1203" fmla="*/ 4104296 h 6677053"/>
              <a:gd name="connsiteX1204" fmla="*/ 9918408 w 12191826"/>
              <a:gd name="connsiteY1204" fmla="*/ 4061828 h 6677053"/>
              <a:gd name="connsiteX1205" fmla="*/ 9916926 w 12191826"/>
              <a:gd name="connsiteY1205" fmla="*/ 4072130 h 6677053"/>
              <a:gd name="connsiteX1206" fmla="*/ 9938123 w 12191826"/>
              <a:gd name="connsiteY1206" fmla="*/ 4094587 h 6677053"/>
              <a:gd name="connsiteX1207" fmla="*/ 9931007 w 12191826"/>
              <a:gd name="connsiteY1207" fmla="*/ 4103777 h 6677053"/>
              <a:gd name="connsiteX1208" fmla="*/ 9919372 w 12191826"/>
              <a:gd name="connsiteY1208" fmla="*/ 4101035 h 6677053"/>
              <a:gd name="connsiteX1209" fmla="*/ 9917964 w 12191826"/>
              <a:gd name="connsiteY1209" fmla="*/ 4111856 h 6677053"/>
              <a:gd name="connsiteX1210" fmla="*/ 9925079 w 12191826"/>
              <a:gd name="connsiteY1210" fmla="*/ 4120083 h 6677053"/>
              <a:gd name="connsiteX1211" fmla="*/ 9931007 w 12191826"/>
              <a:gd name="connsiteY1211" fmla="*/ 4142391 h 6677053"/>
              <a:gd name="connsiteX1212" fmla="*/ 9937160 w 12191826"/>
              <a:gd name="connsiteY1212" fmla="*/ 4147654 h 6677053"/>
              <a:gd name="connsiteX1213" fmla="*/ 9936419 w 12191826"/>
              <a:gd name="connsiteY1213" fmla="*/ 4117785 h 6677053"/>
              <a:gd name="connsiteX1214" fmla="*/ 9942792 w 12191826"/>
              <a:gd name="connsiteY1214" fmla="*/ 4104444 h 6677053"/>
              <a:gd name="connsiteX1215" fmla="*/ 9953910 w 12191826"/>
              <a:gd name="connsiteY1215" fmla="*/ 4109262 h 6677053"/>
              <a:gd name="connsiteX1216" fmla="*/ 9954206 w 12191826"/>
              <a:gd name="connsiteY1216" fmla="*/ 4072278 h 6677053"/>
              <a:gd name="connsiteX1217" fmla="*/ 9932934 w 12191826"/>
              <a:gd name="connsiteY1217" fmla="*/ 4060790 h 6677053"/>
              <a:gd name="connsiteX1218" fmla="*/ 9918408 w 12191826"/>
              <a:gd name="connsiteY1218" fmla="*/ 4061754 h 6677053"/>
              <a:gd name="connsiteX1219" fmla="*/ 9881128 w 12191826"/>
              <a:gd name="connsiteY1219" fmla="*/ 4106668 h 6677053"/>
              <a:gd name="connsiteX1220" fmla="*/ 9867194 w 12191826"/>
              <a:gd name="connsiteY1220" fmla="*/ 4084804 h 6677053"/>
              <a:gd name="connsiteX1221" fmla="*/ 9830730 w 12191826"/>
              <a:gd name="connsiteY1221" fmla="*/ 4062939 h 6677053"/>
              <a:gd name="connsiteX1222" fmla="*/ 9796340 w 12191826"/>
              <a:gd name="connsiteY1222" fmla="*/ 4088213 h 6677053"/>
              <a:gd name="connsiteX1223" fmla="*/ 9826653 w 12191826"/>
              <a:gd name="connsiteY1223" fmla="*/ 4117859 h 6677053"/>
              <a:gd name="connsiteX1224" fmla="*/ 9856225 w 12191826"/>
              <a:gd name="connsiteY1224" fmla="*/ 4110670 h 6677053"/>
              <a:gd name="connsiteX1225" fmla="*/ 9840216 w 12191826"/>
              <a:gd name="connsiteY1225" fmla="*/ 4125345 h 6677053"/>
              <a:gd name="connsiteX1226" fmla="*/ 9834436 w 12191826"/>
              <a:gd name="connsiteY1226" fmla="*/ 4165293 h 6677053"/>
              <a:gd name="connsiteX1227" fmla="*/ 9855558 w 12191826"/>
              <a:gd name="connsiteY1227" fmla="*/ 4179598 h 6677053"/>
              <a:gd name="connsiteX1228" fmla="*/ 9885130 w 12191826"/>
              <a:gd name="connsiteY1228" fmla="*/ 4136907 h 6677053"/>
              <a:gd name="connsiteX1229" fmla="*/ 9904252 w 12191826"/>
              <a:gd name="connsiteY1229" fmla="*/ 4103851 h 6677053"/>
              <a:gd name="connsiteX1230" fmla="*/ 9904623 w 12191826"/>
              <a:gd name="connsiteY1230" fmla="*/ 4075169 h 6677053"/>
              <a:gd name="connsiteX1231" fmla="*/ 9881054 w 12191826"/>
              <a:gd name="connsiteY1231" fmla="*/ 4106668 h 6677053"/>
              <a:gd name="connsiteX1232" fmla="*/ 9956874 w 12191826"/>
              <a:gd name="connsiteY1232" fmla="*/ 4181747 h 6677053"/>
              <a:gd name="connsiteX1233" fmla="*/ 9939828 w 12191826"/>
              <a:gd name="connsiteY1233" fmla="*/ 4185378 h 6677053"/>
              <a:gd name="connsiteX1234" fmla="*/ 9923523 w 12191826"/>
              <a:gd name="connsiteY1234" fmla="*/ 4194569 h 6677053"/>
              <a:gd name="connsiteX1235" fmla="*/ 9894913 w 12191826"/>
              <a:gd name="connsiteY1235" fmla="*/ 4216878 h 6677053"/>
              <a:gd name="connsiteX1236" fmla="*/ 9895136 w 12191826"/>
              <a:gd name="connsiteY1236" fmla="*/ 4201980 h 6677053"/>
              <a:gd name="connsiteX1237" fmla="*/ 9882832 w 12191826"/>
              <a:gd name="connsiteY1237" fmla="*/ 4194569 h 6677053"/>
              <a:gd name="connsiteX1238" fmla="*/ 9856892 w 12191826"/>
              <a:gd name="connsiteY1238" fmla="*/ 4217322 h 6677053"/>
              <a:gd name="connsiteX1239" fmla="*/ 9832731 w 12191826"/>
              <a:gd name="connsiteY1239" fmla="*/ 4246746 h 6677053"/>
              <a:gd name="connsiteX1240" fmla="*/ 9841106 w 12191826"/>
              <a:gd name="connsiteY1240" fmla="*/ 4258753 h 6677053"/>
              <a:gd name="connsiteX1241" fmla="*/ 9855707 w 12191826"/>
              <a:gd name="connsiteY1241" fmla="*/ 4240372 h 6677053"/>
              <a:gd name="connsiteX1242" fmla="*/ 9883055 w 12191826"/>
              <a:gd name="connsiteY1242" fmla="*/ 4224512 h 6677053"/>
              <a:gd name="connsiteX1243" fmla="*/ 9903585 w 12191826"/>
              <a:gd name="connsiteY1243" fmla="*/ 4231627 h 6677053"/>
              <a:gd name="connsiteX1244" fmla="*/ 9905289 w 12191826"/>
              <a:gd name="connsiteY1244" fmla="*/ 4264089 h 6677053"/>
              <a:gd name="connsiteX1245" fmla="*/ 9921743 w 12191826"/>
              <a:gd name="connsiteY1245" fmla="*/ 4291660 h 6677053"/>
              <a:gd name="connsiteX1246" fmla="*/ 9946201 w 12191826"/>
              <a:gd name="connsiteY1246" fmla="*/ 4290771 h 6677053"/>
              <a:gd name="connsiteX1247" fmla="*/ 9959246 w 12191826"/>
              <a:gd name="connsiteY1247" fmla="*/ 4282025 h 6677053"/>
              <a:gd name="connsiteX1248" fmla="*/ 9951316 w 12191826"/>
              <a:gd name="connsiteY1248" fmla="*/ 4258160 h 6677053"/>
              <a:gd name="connsiteX1249" fmla="*/ 9963470 w 12191826"/>
              <a:gd name="connsiteY1249" fmla="*/ 4243263 h 6677053"/>
              <a:gd name="connsiteX1250" fmla="*/ 9973402 w 12191826"/>
              <a:gd name="connsiteY1250" fmla="*/ 4263941 h 6677053"/>
              <a:gd name="connsiteX1251" fmla="*/ 9981999 w 12191826"/>
              <a:gd name="connsiteY1251" fmla="*/ 4266239 h 6677053"/>
              <a:gd name="connsiteX1252" fmla="*/ 9987410 w 12191826"/>
              <a:gd name="connsiteY1252" fmla="*/ 4225772 h 6677053"/>
              <a:gd name="connsiteX1253" fmla="*/ 9984445 w 12191826"/>
              <a:gd name="connsiteY1253" fmla="*/ 4197015 h 6677053"/>
              <a:gd name="connsiteX1254" fmla="*/ 9972364 w 12191826"/>
              <a:gd name="connsiteY1254" fmla="*/ 4173594 h 6677053"/>
              <a:gd name="connsiteX1255" fmla="*/ 9952575 w 12191826"/>
              <a:gd name="connsiteY1255" fmla="*/ 4156844 h 6677053"/>
              <a:gd name="connsiteX1256" fmla="*/ 9956726 w 12191826"/>
              <a:gd name="connsiteY1256" fmla="*/ 4181895 h 6677053"/>
              <a:gd name="connsiteX1257" fmla="*/ 9800120 w 12191826"/>
              <a:gd name="connsiteY1257" fmla="*/ 3852526 h 6677053"/>
              <a:gd name="connsiteX1258" fmla="*/ 9778404 w 12191826"/>
              <a:gd name="connsiteY1258" fmla="*/ 3890473 h 6677053"/>
              <a:gd name="connsiteX1259" fmla="*/ 9777070 w 12191826"/>
              <a:gd name="connsiteY1259" fmla="*/ 3928494 h 6677053"/>
              <a:gd name="connsiteX1260" fmla="*/ 9780405 w 12191826"/>
              <a:gd name="connsiteY1260" fmla="*/ 3943836 h 6677053"/>
              <a:gd name="connsiteX1261" fmla="*/ 9763285 w 12191826"/>
              <a:gd name="connsiteY1261" fmla="*/ 3930866 h 6677053"/>
              <a:gd name="connsiteX1262" fmla="*/ 9758689 w 12191826"/>
              <a:gd name="connsiteY1262" fmla="*/ 3958511 h 6677053"/>
              <a:gd name="connsiteX1263" fmla="*/ 9773142 w 12191826"/>
              <a:gd name="connsiteY1263" fmla="*/ 3986082 h 6677053"/>
              <a:gd name="connsiteX1264" fmla="*/ 9802047 w 12191826"/>
              <a:gd name="connsiteY1264" fmla="*/ 4004463 h 6677053"/>
              <a:gd name="connsiteX1265" fmla="*/ 9817908 w 12191826"/>
              <a:gd name="connsiteY1265" fmla="*/ 4027142 h 6677053"/>
              <a:gd name="connsiteX1266" fmla="*/ 9851482 w 12191826"/>
              <a:gd name="connsiteY1266" fmla="*/ 4043744 h 6677053"/>
              <a:gd name="connsiteX1267" fmla="*/ 9863341 w 12191826"/>
              <a:gd name="connsiteY1267" fmla="*/ 4022843 h 6677053"/>
              <a:gd name="connsiteX1268" fmla="*/ 9889651 w 12191826"/>
              <a:gd name="connsiteY1268" fmla="*/ 4046782 h 6677053"/>
              <a:gd name="connsiteX1269" fmla="*/ 9906030 w 12191826"/>
              <a:gd name="connsiteY1269" fmla="*/ 4057826 h 6677053"/>
              <a:gd name="connsiteX1270" fmla="*/ 9897508 w 12191826"/>
              <a:gd name="connsiteY1270" fmla="*/ 4029662 h 6677053"/>
              <a:gd name="connsiteX1271" fmla="*/ 9888910 w 12191826"/>
              <a:gd name="connsiteY1271" fmla="*/ 4013727 h 6677053"/>
              <a:gd name="connsiteX1272" fmla="*/ 9844885 w 12191826"/>
              <a:gd name="connsiteY1272" fmla="*/ 4003944 h 6677053"/>
              <a:gd name="connsiteX1273" fmla="*/ 9821835 w 12191826"/>
              <a:gd name="connsiteY1273" fmla="*/ 3987416 h 6677053"/>
              <a:gd name="connsiteX1274" fmla="*/ 9819908 w 12191826"/>
              <a:gd name="connsiteY1274" fmla="*/ 3940204 h 6677053"/>
              <a:gd name="connsiteX1275" fmla="*/ 9835028 w 12191826"/>
              <a:gd name="connsiteY1275" fmla="*/ 3931014 h 6677053"/>
              <a:gd name="connsiteX1276" fmla="*/ 9843552 w 12191826"/>
              <a:gd name="connsiteY1276" fmla="*/ 3882024 h 6677053"/>
              <a:gd name="connsiteX1277" fmla="*/ 9845479 w 12191826"/>
              <a:gd name="connsiteY1277" fmla="*/ 3857491 h 6677053"/>
              <a:gd name="connsiteX1278" fmla="*/ 9800120 w 12191826"/>
              <a:gd name="connsiteY1278" fmla="*/ 3852600 h 6677053"/>
              <a:gd name="connsiteX1279" fmla="*/ 9443698 w 12191826"/>
              <a:gd name="connsiteY1279" fmla="*/ 3809984 h 6677053"/>
              <a:gd name="connsiteX1280" fmla="*/ 9408790 w 12191826"/>
              <a:gd name="connsiteY1280" fmla="*/ 3810873 h 6677053"/>
              <a:gd name="connsiteX1281" fmla="*/ 9386111 w 12191826"/>
              <a:gd name="connsiteY1281" fmla="*/ 3827178 h 6677053"/>
              <a:gd name="connsiteX1282" fmla="*/ 9383887 w 12191826"/>
              <a:gd name="connsiteY1282" fmla="*/ 3850080 h 6677053"/>
              <a:gd name="connsiteX1283" fmla="*/ 9412792 w 12191826"/>
              <a:gd name="connsiteY1283" fmla="*/ 3866682 h 6677053"/>
              <a:gd name="connsiteX1284" fmla="*/ 9433248 w 12191826"/>
              <a:gd name="connsiteY1284" fmla="*/ 3856306 h 6677053"/>
              <a:gd name="connsiteX1285" fmla="*/ 9449405 w 12191826"/>
              <a:gd name="connsiteY1285" fmla="*/ 3833626 h 6677053"/>
              <a:gd name="connsiteX1286" fmla="*/ 9461560 w 12191826"/>
              <a:gd name="connsiteY1286" fmla="*/ 3817691 h 6677053"/>
              <a:gd name="connsiteX1287" fmla="*/ 9453037 w 12191826"/>
              <a:gd name="connsiteY1287" fmla="*/ 3803239 h 6677053"/>
              <a:gd name="connsiteX1288" fmla="*/ 9443772 w 12191826"/>
              <a:gd name="connsiteY1288" fmla="*/ 3809984 h 6677053"/>
              <a:gd name="connsiteX1289" fmla="*/ 10045961 w 12191826"/>
              <a:gd name="connsiteY1289" fmla="*/ 4589678 h 6677053"/>
              <a:gd name="connsiteX1290" fmla="*/ 10034992 w 12191826"/>
              <a:gd name="connsiteY1290" fmla="*/ 4629849 h 6677053"/>
              <a:gd name="connsiteX1291" fmla="*/ 10061229 w 12191826"/>
              <a:gd name="connsiteY1291" fmla="*/ 4631406 h 6677053"/>
              <a:gd name="connsiteX1292" fmla="*/ 10096730 w 12191826"/>
              <a:gd name="connsiteY1292" fmla="*/ 4613247 h 6677053"/>
              <a:gd name="connsiteX1293" fmla="*/ 10161952 w 12191826"/>
              <a:gd name="connsiteY1293" fmla="*/ 4628219 h 6677053"/>
              <a:gd name="connsiteX1294" fmla="*/ 10137494 w 12191826"/>
              <a:gd name="connsiteY1294" fmla="*/ 4595904 h 6677053"/>
              <a:gd name="connsiteX1295" fmla="*/ 10045961 w 12191826"/>
              <a:gd name="connsiteY1295" fmla="*/ 4589531 h 6677053"/>
              <a:gd name="connsiteX1296" fmla="*/ 9985779 w 12191826"/>
              <a:gd name="connsiteY1296" fmla="*/ 4599759 h 6677053"/>
              <a:gd name="connsiteX1297" fmla="*/ 9944274 w 12191826"/>
              <a:gd name="connsiteY1297" fmla="*/ 4611617 h 6677053"/>
              <a:gd name="connsiteX1298" fmla="*/ 9973105 w 12191826"/>
              <a:gd name="connsiteY1298" fmla="*/ 4635260 h 6677053"/>
              <a:gd name="connsiteX1299" fmla="*/ 9985779 w 12191826"/>
              <a:gd name="connsiteY1299" fmla="*/ 4599759 h 6677053"/>
              <a:gd name="connsiteX1300" fmla="*/ 10061451 w 12191826"/>
              <a:gd name="connsiteY1300" fmla="*/ 4398535 h 6677053"/>
              <a:gd name="connsiteX1301" fmla="*/ 10020020 w 12191826"/>
              <a:gd name="connsiteY1301" fmla="*/ 4431590 h 6677053"/>
              <a:gd name="connsiteX1302" fmla="*/ 10025209 w 12191826"/>
              <a:gd name="connsiteY1302" fmla="*/ 4457976 h 6677053"/>
              <a:gd name="connsiteX1303" fmla="*/ 10031137 w 12191826"/>
              <a:gd name="connsiteY1303" fmla="*/ 4508819 h 6677053"/>
              <a:gd name="connsiteX1304" fmla="*/ 10052854 w 12191826"/>
              <a:gd name="connsiteY1304" fmla="*/ 4522901 h 6677053"/>
              <a:gd name="connsiteX1305" fmla="*/ 10059376 w 12191826"/>
              <a:gd name="connsiteY1305" fmla="*/ 4489845 h 6677053"/>
              <a:gd name="connsiteX1306" fmla="*/ 10059376 w 12191826"/>
              <a:gd name="connsiteY1306" fmla="*/ 4447525 h 6677053"/>
              <a:gd name="connsiteX1307" fmla="*/ 10061377 w 12191826"/>
              <a:gd name="connsiteY1307" fmla="*/ 4398461 h 6677053"/>
              <a:gd name="connsiteX1308" fmla="*/ 9950722 w 12191826"/>
              <a:gd name="connsiteY1308" fmla="*/ 4465239 h 6677053"/>
              <a:gd name="connsiteX1309" fmla="*/ 9913813 w 12191826"/>
              <a:gd name="connsiteY1309" fmla="*/ 4461459 h 6677053"/>
              <a:gd name="connsiteX1310" fmla="*/ 9870381 w 12191826"/>
              <a:gd name="connsiteY1310" fmla="*/ 4465239 h 6677053"/>
              <a:gd name="connsiteX1311" fmla="*/ 9790040 w 12191826"/>
              <a:gd name="connsiteY1311" fmla="*/ 4468351 h 6677053"/>
              <a:gd name="connsiteX1312" fmla="*/ 9776032 w 12191826"/>
              <a:gd name="connsiteY1312" fmla="*/ 4523271 h 6677053"/>
              <a:gd name="connsiteX1313" fmla="*/ 9735862 w 12191826"/>
              <a:gd name="connsiteY1313" fmla="*/ 4612580 h 6677053"/>
              <a:gd name="connsiteX1314" fmla="*/ 9733416 w 12191826"/>
              <a:gd name="connsiteY1314" fmla="*/ 4650750 h 6677053"/>
              <a:gd name="connsiteX1315" fmla="*/ 9758022 w 12191826"/>
              <a:gd name="connsiteY1315" fmla="*/ 4664461 h 6677053"/>
              <a:gd name="connsiteX1316" fmla="*/ 9752241 w 12191826"/>
              <a:gd name="connsiteY1316" fmla="*/ 4734723 h 6677053"/>
              <a:gd name="connsiteX1317" fmla="*/ 9786705 w 12191826"/>
              <a:gd name="connsiteY1317" fmla="*/ 4749249 h 6677053"/>
              <a:gd name="connsiteX1318" fmla="*/ 9789151 w 12191826"/>
              <a:gd name="connsiteY1318" fmla="*/ 4726348 h 6677053"/>
              <a:gd name="connsiteX1319" fmla="*/ 9798934 w 12191826"/>
              <a:gd name="connsiteY1319" fmla="*/ 4670539 h 6677053"/>
              <a:gd name="connsiteX1320" fmla="*/ 9798934 w 12191826"/>
              <a:gd name="connsiteY1320" fmla="*/ 4624810 h 6677053"/>
              <a:gd name="connsiteX1321" fmla="*/ 9812053 w 12191826"/>
              <a:gd name="connsiteY1321" fmla="*/ 4632369 h 6677053"/>
              <a:gd name="connsiteX1322" fmla="*/ 9839105 w 12191826"/>
              <a:gd name="connsiteY1322" fmla="*/ 4688178 h 6677053"/>
              <a:gd name="connsiteX1323" fmla="*/ 9871122 w 12191826"/>
              <a:gd name="connsiteY1323" fmla="*/ 4704113 h 6677053"/>
              <a:gd name="connsiteX1324" fmla="*/ 9898101 w 12191826"/>
              <a:gd name="connsiteY1324" fmla="*/ 4681211 h 6677053"/>
              <a:gd name="connsiteX1325" fmla="*/ 9871122 w 12191826"/>
              <a:gd name="connsiteY1325" fmla="*/ 4663646 h 6677053"/>
              <a:gd name="connsiteX1326" fmla="*/ 9863711 w 12191826"/>
              <a:gd name="connsiteY1326" fmla="*/ 4616360 h 6677053"/>
              <a:gd name="connsiteX1327" fmla="*/ 9858819 w 12191826"/>
              <a:gd name="connsiteY1327" fmla="*/ 4582786 h 6677053"/>
              <a:gd name="connsiteX1328" fmla="*/ 9895655 w 12191826"/>
              <a:gd name="connsiteY1328" fmla="*/ 4550694 h 6677053"/>
              <a:gd name="connsiteX1329" fmla="*/ 9929303 w 12191826"/>
              <a:gd name="connsiteY1329" fmla="*/ 4546099 h 6677053"/>
              <a:gd name="connsiteX1330" fmla="*/ 9894024 w 12191826"/>
              <a:gd name="connsiteY1330" fmla="*/ 4537650 h 6677053"/>
              <a:gd name="connsiteX1331" fmla="*/ 9835769 w 12191826"/>
              <a:gd name="connsiteY1331" fmla="*/ 4556771 h 6677053"/>
              <a:gd name="connsiteX1332" fmla="*/ 9798860 w 12191826"/>
              <a:gd name="connsiteY1332" fmla="*/ 4554474 h 6677053"/>
              <a:gd name="connsiteX1333" fmla="*/ 9795599 w 12191826"/>
              <a:gd name="connsiteY1333" fmla="*/ 4506299 h 6677053"/>
              <a:gd name="connsiteX1334" fmla="*/ 9848073 w 12191826"/>
              <a:gd name="connsiteY1334" fmla="*/ 4494144 h 6677053"/>
              <a:gd name="connsiteX1335" fmla="*/ 9916111 w 12191826"/>
              <a:gd name="connsiteY1335" fmla="*/ 4492587 h 6677053"/>
              <a:gd name="connsiteX1336" fmla="*/ 9980073 w 12191826"/>
              <a:gd name="connsiteY1336" fmla="*/ 4465906 h 6677053"/>
              <a:gd name="connsiteX1337" fmla="*/ 10002159 w 12191826"/>
              <a:gd name="connsiteY1337" fmla="*/ 4424624 h 6677053"/>
              <a:gd name="connsiteX1338" fmla="*/ 9950574 w 12191826"/>
              <a:gd name="connsiteY1338" fmla="*/ 4465090 h 6677053"/>
              <a:gd name="connsiteX1339" fmla="*/ 10296916 w 12191826"/>
              <a:gd name="connsiteY1339" fmla="*/ 4587678 h 6677053"/>
              <a:gd name="connsiteX1340" fmla="*/ 10248222 w 12191826"/>
              <a:gd name="connsiteY1340" fmla="*/ 4538613 h 6677053"/>
              <a:gd name="connsiteX1341" fmla="*/ 10174552 w 12191826"/>
              <a:gd name="connsiteY1341" fmla="*/ 4514081 h 6677053"/>
              <a:gd name="connsiteX1342" fmla="*/ 10166621 w 12191826"/>
              <a:gd name="connsiteY1342" fmla="*/ 4537353 h 6677053"/>
              <a:gd name="connsiteX1343" fmla="*/ 10203456 w 12191826"/>
              <a:gd name="connsiteY1343" fmla="*/ 4552102 h 6677053"/>
              <a:gd name="connsiteX1344" fmla="*/ 10240292 w 12191826"/>
              <a:gd name="connsiteY1344" fmla="*/ 4564331 h 6677053"/>
              <a:gd name="connsiteX1345" fmla="*/ 10216575 w 12191826"/>
              <a:gd name="connsiteY1345" fmla="*/ 4593755 h 6677053"/>
              <a:gd name="connsiteX1346" fmla="*/ 10296916 w 12191826"/>
              <a:gd name="connsiteY1346" fmla="*/ 4631776 h 6677053"/>
              <a:gd name="connsiteX1347" fmla="*/ 10394378 w 12191826"/>
              <a:gd name="connsiteY1347" fmla="*/ 4683286 h 6677053"/>
              <a:gd name="connsiteX1348" fmla="*/ 10398306 w 12191826"/>
              <a:gd name="connsiteY1348" fmla="*/ 4729905 h 6677053"/>
              <a:gd name="connsiteX1349" fmla="*/ 10368067 w 12191826"/>
              <a:gd name="connsiteY1349" fmla="*/ 4753177 h 6677053"/>
              <a:gd name="connsiteX1350" fmla="*/ 10439144 w 12191826"/>
              <a:gd name="connsiteY1350" fmla="*/ 4760589 h 6677053"/>
              <a:gd name="connsiteX1351" fmla="*/ 10491765 w 12191826"/>
              <a:gd name="connsiteY1351" fmla="*/ 4788753 h 6677053"/>
              <a:gd name="connsiteX1352" fmla="*/ 10574701 w 12191826"/>
              <a:gd name="connsiteY1352" fmla="*/ 4749546 h 6677053"/>
              <a:gd name="connsiteX1353" fmla="*/ 10640516 w 12191826"/>
              <a:gd name="connsiteY1353" fmla="*/ 4748360 h 6677053"/>
              <a:gd name="connsiteX1354" fmla="*/ 10749836 w 12191826"/>
              <a:gd name="connsiteY1354" fmla="*/ 4809653 h 6677053"/>
              <a:gd name="connsiteX1355" fmla="*/ 10791933 w 12191826"/>
              <a:gd name="connsiteY1355" fmla="*/ 4813359 h 6677053"/>
              <a:gd name="connsiteX1356" fmla="*/ 10702402 w 12191826"/>
              <a:gd name="connsiteY1356" fmla="*/ 4725088 h 6677053"/>
              <a:gd name="connsiteX1357" fmla="*/ 10641924 w 12191826"/>
              <a:gd name="connsiteY1357" fmla="*/ 4658903 h 6677053"/>
              <a:gd name="connsiteX1358" fmla="*/ 10531343 w 12191826"/>
              <a:gd name="connsiteY1358" fmla="*/ 4579228 h 6677053"/>
              <a:gd name="connsiteX1359" fmla="*/ 10390450 w 12191826"/>
              <a:gd name="connsiteY1359" fmla="*/ 4538761 h 6677053"/>
              <a:gd name="connsiteX1360" fmla="*/ 10296990 w 12191826"/>
              <a:gd name="connsiteY1360" fmla="*/ 4587826 h 6677053"/>
              <a:gd name="connsiteX1361" fmla="*/ 10624729 w 12191826"/>
              <a:gd name="connsiteY1361" fmla="*/ 5903820 h 6677053"/>
              <a:gd name="connsiteX1362" fmla="*/ 10607015 w 12191826"/>
              <a:gd name="connsiteY1362" fmla="*/ 5938136 h 6677053"/>
              <a:gd name="connsiteX1363" fmla="*/ 10626137 w 12191826"/>
              <a:gd name="connsiteY1363" fmla="*/ 5986534 h 6677053"/>
              <a:gd name="connsiteX1364" fmla="*/ 10687356 w 12191826"/>
              <a:gd name="connsiteY1364" fmla="*/ 6000690 h 6677053"/>
              <a:gd name="connsiteX1365" fmla="*/ 10726786 w 12191826"/>
              <a:gd name="connsiteY1365" fmla="*/ 5949772 h 6677053"/>
              <a:gd name="connsiteX1366" fmla="*/ 10745241 w 12191826"/>
              <a:gd name="connsiteY1366" fmla="*/ 5890924 h 6677053"/>
              <a:gd name="connsiteX1367" fmla="*/ 10712333 w 12191826"/>
              <a:gd name="connsiteY1367" fmla="*/ 5908045 h 6677053"/>
              <a:gd name="connsiteX1368" fmla="*/ 10662305 w 12191826"/>
              <a:gd name="connsiteY1368" fmla="*/ 5921534 h 6677053"/>
              <a:gd name="connsiteX1369" fmla="*/ 10624729 w 12191826"/>
              <a:gd name="connsiteY1369" fmla="*/ 5903747 h 6677053"/>
              <a:gd name="connsiteX1370" fmla="*/ 11407463 w 12191826"/>
              <a:gd name="connsiteY1370" fmla="*/ 6064429 h 6677053"/>
              <a:gd name="connsiteX1371" fmla="*/ 11376038 w 12191826"/>
              <a:gd name="connsiteY1371" fmla="*/ 6098374 h 6677053"/>
              <a:gd name="connsiteX1372" fmla="*/ 11406128 w 12191826"/>
              <a:gd name="connsiteY1372" fmla="*/ 6091333 h 6677053"/>
              <a:gd name="connsiteX1373" fmla="*/ 11407463 w 12191826"/>
              <a:gd name="connsiteY1373" fmla="*/ 6064429 h 6677053"/>
              <a:gd name="connsiteX1374" fmla="*/ 11562660 w 12191826"/>
              <a:gd name="connsiteY1374" fmla="*/ 5829038 h 6677053"/>
              <a:gd name="connsiteX1375" fmla="*/ 11527826 w 12191826"/>
              <a:gd name="connsiteY1375" fmla="*/ 5867652 h 6677053"/>
              <a:gd name="connsiteX1376" fmla="*/ 11503516 w 12191826"/>
              <a:gd name="connsiteY1376" fmla="*/ 5911158 h 6677053"/>
              <a:gd name="connsiteX1377" fmla="*/ 11447560 w 12191826"/>
              <a:gd name="connsiteY1377" fmla="*/ 5954664 h 6677053"/>
              <a:gd name="connsiteX1378" fmla="*/ 11393529 w 12191826"/>
              <a:gd name="connsiteY1378" fmla="*/ 5993278 h 6677053"/>
              <a:gd name="connsiteX1379" fmla="*/ 11340907 w 12191826"/>
              <a:gd name="connsiteY1379" fmla="*/ 6061983 h 6677053"/>
              <a:gd name="connsiteX1380" fmla="*/ 11381745 w 12191826"/>
              <a:gd name="connsiteY1380" fmla="*/ 6073026 h 6677053"/>
              <a:gd name="connsiteX1381" fmla="*/ 11460677 w 12191826"/>
              <a:gd name="connsiteY1381" fmla="*/ 6072433 h 6677053"/>
              <a:gd name="connsiteX1382" fmla="*/ 11512707 w 12191826"/>
              <a:gd name="connsiteY1382" fmla="*/ 5981716 h 6677053"/>
              <a:gd name="connsiteX1383" fmla="*/ 11556806 w 12191826"/>
              <a:gd name="connsiteY1383" fmla="*/ 5938803 h 6677053"/>
              <a:gd name="connsiteX1384" fmla="*/ 11609428 w 12191826"/>
              <a:gd name="connsiteY1384" fmla="*/ 5875064 h 6677053"/>
              <a:gd name="connsiteX1385" fmla="*/ 11600904 w 12191826"/>
              <a:gd name="connsiteY1385" fmla="*/ 5841415 h 6677053"/>
              <a:gd name="connsiteX1386" fmla="*/ 11576520 w 12191826"/>
              <a:gd name="connsiteY1386" fmla="*/ 5853645 h 6677053"/>
              <a:gd name="connsiteX1387" fmla="*/ 11562734 w 12191826"/>
              <a:gd name="connsiteY1387" fmla="*/ 5829187 h 6677053"/>
              <a:gd name="connsiteX1388" fmla="*/ 11558733 w 12191826"/>
              <a:gd name="connsiteY1388" fmla="*/ 5606692 h 6677053"/>
              <a:gd name="connsiteX1389" fmla="*/ 11561475 w 12191826"/>
              <a:gd name="connsiteY1389" fmla="*/ 5622626 h 6677053"/>
              <a:gd name="connsiteX1390" fmla="*/ 11586452 w 12191826"/>
              <a:gd name="connsiteY1390" fmla="*/ 5635449 h 6677053"/>
              <a:gd name="connsiteX1391" fmla="*/ 11608834 w 12191826"/>
              <a:gd name="connsiteY1391" fmla="*/ 5678435 h 6677053"/>
              <a:gd name="connsiteX1392" fmla="*/ 11623954 w 12191826"/>
              <a:gd name="connsiteY1392" fmla="*/ 5697409 h 6677053"/>
              <a:gd name="connsiteX1393" fmla="*/ 11624695 w 12191826"/>
              <a:gd name="connsiteY1393" fmla="*/ 5750772 h 6677053"/>
              <a:gd name="connsiteX1394" fmla="*/ 11606981 w 12191826"/>
              <a:gd name="connsiteY1394" fmla="*/ 5789979 h 6677053"/>
              <a:gd name="connsiteX1395" fmla="*/ 11633959 w 12191826"/>
              <a:gd name="connsiteY1395" fmla="*/ 5805914 h 6677053"/>
              <a:gd name="connsiteX1396" fmla="*/ 11639222 w 12191826"/>
              <a:gd name="connsiteY1396" fmla="*/ 5824295 h 6677053"/>
              <a:gd name="connsiteX1397" fmla="*/ 11620768 w 12191826"/>
              <a:gd name="connsiteY1397" fmla="*/ 5846381 h 6677053"/>
              <a:gd name="connsiteX1398" fmla="*/ 11661604 w 12191826"/>
              <a:gd name="connsiteY1398" fmla="*/ 5847567 h 6677053"/>
              <a:gd name="connsiteX1399" fmla="*/ 11703110 w 12191826"/>
              <a:gd name="connsiteY1399" fmla="*/ 5788794 h 6677053"/>
              <a:gd name="connsiteX1400" fmla="*/ 11711632 w 12191826"/>
              <a:gd name="connsiteY1400" fmla="*/ 5766114 h 6677053"/>
              <a:gd name="connsiteX1401" fmla="*/ 11737944 w 12191826"/>
              <a:gd name="connsiteY1401" fmla="*/ 5743435 h 6677053"/>
              <a:gd name="connsiteX1402" fmla="*/ 11747134 w 12191826"/>
              <a:gd name="connsiteY1402" fmla="*/ 5702375 h 6677053"/>
              <a:gd name="connsiteX1403" fmla="*/ 11713485 w 12191826"/>
              <a:gd name="connsiteY1403" fmla="*/ 5716457 h 6677053"/>
              <a:gd name="connsiteX1404" fmla="*/ 11681913 w 12191826"/>
              <a:gd name="connsiteY1404" fmla="*/ 5714011 h 6677053"/>
              <a:gd name="connsiteX1405" fmla="*/ 11660197 w 12191826"/>
              <a:gd name="connsiteY1405" fmla="*/ 5694963 h 6677053"/>
              <a:gd name="connsiteX1406" fmla="*/ 11648338 w 12191826"/>
              <a:gd name="connsiteY1406" fmla="*/ 5675990 h 6677053"/>
              <a:gd name="connsiteX1407" fmla="*/ 11634553 w 12191826"/>
              <a:gd name="connsiteY1407" fmla="*/ 5690146 h 6677053"/>
              <a:gd name="connsiteX1408" fmla="*/ 11620026 w 12191826"/>
              <a:gd name="connsiteY1408" fmla="*/ 5664353 h 6677053"/>
              <a:gd name="connsiteX1409" fmla="*/ 11608167 w 12191826"/>
              <a:gd name="connsiteY1409" fmla="*/ 5640488 h 6677053"/>
              <a:gd name="connsiteX1410" fmla="*/ 11584525 w 12191826"/>
              <a:gd name="connsiteY1410" fmla="*/ 5612917 h 6677053"/>
              <a:gd name="connsiteX1411" fmla="*/ 11558806 w 12191826"/>
              <a:gd name="connsiteY1411" fmla="*/ 5606766 h 6677053"/>
              <a:gd name="connsiteX1412" fmla="*/ 9613868 w 12191826"/>
              <a:gd name="connsiteY1412" fmla="*/ 4305520 h 6677053"/>
              <a:gd name="connsiteX1413" fmla="*/ 9608605 w 12191826"/>
              <a:gd name="connsiteY1413" fmla="*/ 4328199 h 6677053"/>
              <a:gd name="connsiteX1414" fmla="*/ 9568583 w 12191826"/>
              <a:gd name="connsiteY1414" fmla="*/ 4353324 h 6677053"/>
              <a:gd name="connsiteX1415" fmla="*/ 9523150 w 12191826"/>
              <a:gd name="connsiteY1415" fmla="*/ 4391346 h 6677053"/>
              <a:gd name="connsiteX1416" fmla="*/ 9471121 w 12191826"/>
              <a:gd name="connsiteY1416" fmla="*/ 4423882 h 6677053"/>
              <a:gd name="connsiteX1417" fmla="*/ 9475791 w 12191826"/>
              <a:gd name="connsiteY1417" fmla="*/ 4451453 h 6677053"/>
              <a:gd name="connsiteX1418" fmla="*/ 9446811 w 12191826"/>
              <a:gd name="connsiteY1418" fmla="*/ 4447155 h 6677053"/>
              <a:gd name="connsiteX1419" fmla="*/ 9424428 w 12191826"/>
              <a:gd name="connsiteY1419" fmla="*/ 4429367 h 6677053"/>
              <a:gd name="connsiteX1420" fmla="*/ 9400786 w 12191826"/>
              <a:gd name="connsiteY1420" fmla="*/ 4451453 h 6677053"/>
              <a:gd name="connsiteX1421" fmla="*/ 9402639 w 12191826"/>
              <a:gd name="connsiteY1421" fmla="*/ 4490067 h 6677053"/>
              <a:gd name="connsiteX1422" fmla="*/ 9395450 w 12191826"/>
              <a:gd name="connsiteY1422" fmla="*/ 4513340 h 6677053"/>
              <a:gd name="connsiteX1423" fmla="*/ 9407975 w 12191826"/>
              <a:gd name="connsiteY1423" fmla="*/ 4541578 h 6677053"/>
              <a:gd name="connsiteX1424" fmla="*/ 9430432 w 12191826"/>
              <a:gd name="connsiteY1424" fmla="*/ 4547062 h 6677053"/>
              <a:gd name="connsiteX1425" fmla="*/ 9446885 w 12191826"/>
              <a:gd name="connsiteY1425" fmla="*/ 4602871 h 6677053"/>
              <a:gd name="connsiteX1426" fmla="*/ 9484388 w 12191826"/>
              <a:gd name="connsiteY1426" fmla="*/ 4604057 h 6677053"/>
              <a:gd name="connsiteX1427" fmla="*/ 9522557 w 12191826"/>
              <a:gd name="connsiteY1427" fmla="*/ 4608949 h 6677053"/>
              <a:gd name="connsiteX1428" fmla="*/ 9565322 w 12191826"/>
              <a:gd name="connsiteY1428" fmla="*/ 4613840 h 6677053"/>
              <a:gd name="connsiteX1429" fmla="*/ 9619945 w 12191826"/>
              <a:gd name="connsiteY1429" fmla="*/ 4627922 h 6677053"/>
              <a:gd name="connsiteX1430" fmla="*/ 9640327 w 12191826"/>
              <a:gd name="connsiteY1430" fmla="*/ 4608875 h 6677053"/>
              <a:gd name="connsiteX1431" fmla="*/ 9659449 w 12191826"/>
              <a:gd name="connsiteY1431" fmla="*/ 4550694 h 6677053"/>
              <a:gd name="connsiteX1432" fmla="*/ 9679831 w 12191826"/>
              <a:gd name="connsiteY1432" fmla="*/ 4518750 h 6677053"/>
              <a:gd name="connsiteX1433" fmla="*/ 9692356 w 12191826"/>
              <a:gd name="connsiteY1433" fmla="*/ 4471538 h 6677053"/>
              <a:gd name="connsiteX1434" fmla="*/ 9716072 w 12191826"/>
              <a:gd name="connsiteY1434" fmla="*/ 4468426 h 6677053"/>
              <a:gd name="connsiteX1435" fmla="*/ 9724596 w 12191826"/>
              <a:gd name="connsiteY1435" fmla="*/ 4450045 h 6677053"/>
              <a:gd name="connsiteX1436" fmla="*/ 9697618 w 12191826"/>
              <a:gd name="connsiteY1436" fmla="*/ 4432257 h 6677053"/>
              <a:gd name="connsiteX1437" fmla="*/ 9691689 w 12191826"/>
              <a:gd name="connsiteY1437" fmla="*/ 4390604 h 6677053"/>
              <a:gd name="connsiteX1438" fmla="*/ 9690355 w 12191826"/>
              <a:gd name="connsiteY1438" fmla="*/ 4362366 h 6677053"/>
              <a:gd name="connsiteX1439" fmla="*/ 9712071 w 12191826"/>
              <a:gd name="connsiteY1439" fmla="*/ 4336055 h 6677053"/>
              <a:gd name="connsiteX1440" fmla="*/ 9731859 w 12191826"/>
              <a:gd name="connsiteY1440" fmla="*/ 4315229 h 6677053"/>
              <a:gd name="connsiteX1441" fmla="*/ 9716518 w 12191826"/>
              <a:gd name="connsiteY1441" fmla="*/ 4300183 h 6677053"/>
              <a:gd name="connsiteX1442" fmla="*/ 9663376 w 12191826"/>
              <a:gd name="connsiteY1442" fmla="*/ 4253935 h 6677053"/>
              <a:gd name="connsiteX1443" fmla="*/ 9614016 w 12191826"/>
              <a:gd name="connsiteY1443" fmla="*/ 4305446 h 6677053"/>
              <a:gd name="connsiteX1444" fmla="*/ 9771289 w 12191826"/>
              <a:gd name="connsiteY1444" fmla="*/ 4816472 h 6677053"/>
              <a:gd name="connsiteX1445" fmla="*/ 9736307 w 12191826"/>
              <a:gd name="connsiteY1445" fmla="*/ 4813507 h 6677053"/>
              <a:gd name="connsiteX1446" fmla="*/ 9745645 w 12191826"/>
              <a:gd name="connsiteY1446" fmla="*/ 4829590 h 6677053"/>
              <a:gd name="connsiteX1447" fmla="*/ 9791078 w 12191826"/>
              <a:gd name="connsiteY1447" fmla="*/ 4838040 h 6677053"/>
              <a:gd name="connsiteX1448" fmla="*/ 9771289 w 12191826"/>
              <a:gd name="connsiteY1448" fmla="*/ 4816472 h 6677053"/>
              <a:gd name="connsiteX1449" fmla="*/ 9908921 w 12191826"/>
              <a:gd name="connsiteY1449" fmla="*/ 4806837 h 6677053"/>
              <a:gd name="connsiteX1450" fmla="*/ 9908032 w 12191826"/>
              <a:gd name="connsiteY1450" fmla="*/ 4807430 h 6677053"/>
              <a:gd name="connsiteX1451" fmla="*/ 9892542 w 12191826"/>
              <a:gd name="connsiteY1451" fmla="*/ 4830554 h 6677053"/>
              <a:gd name="connsiteX1452" fmla="*/ 9890763 w 12191826"/>
              <a:gd name="connsiteY1452" fmla="*/ 4843376 h 6677053"/>
              <a:gd name="connsiteX1453" fmla="*/ 9933009 w 12191826"/>
              <a:gd name="connsiteY1453" fmla="*/ 4823810 h 6677053"/>
              <a:gd name="connsiteX1454" fmla="*/ 9970734 w 12191826"/>
              <a:gd name="connsiteY1454" fmla="*/ 4798981 h 6677053"/>
              <a:gd name="connsiteX1455" fmla="*/ 10010756 w 12191826"/>
              <a:gd name="connsiteY1455" fmla="*/ 4771929 h 6677053"/>
              <a:gd name="connsiteX1456" fmla="*/ 9979702 w 12191826"/>
              <a:gd name="connsiteY1456" fmla="*/ 4773782 h 6677053"/>
              <a:gd name="connsiteX1457" fmla="*/ 9942199 w 12191826"/>
              <a:gd name="connsiteY1457" fmla="*/ 4786603 h 6677053"/>
              <a:gd name="connsiteX1458" fmla="*/ 9908995 w 12191826"/>
              <a:gd name="connsiteY1458" fmla="*/ 4806837 h 6677053"/>
              <a:gd name="connsiteX1459" fmla="*/ 9777366 w 12191826"/>
              <a:gd name="connsiteY1459" fmla="*/ 4776820 h 6677053"/>
              <a:gd name="connsiteX1460" fmla="*/ 9775365 w 12191826"/>
              <a:gd name="connsiteY1460" fmla="*/ 4790383 h 6677053"/>
              <a:gd name="connsiteX1461" fmla="*/ 9824726 w 12191826"/>
              <a:gd name="connsiteY1461" fmla="*/ 4794608 h 6677053"/>
              <a:gd name="connsiteX1462" fmla="*/ 9866230 w 12191826"/>
              <a:gd name="connsiteY1462" fmla="*/ 4782972 h 6677053"/>
              <a:gd name="connsiteX1463" fmla="*/ 9920780 w 12191826"/>
              <a:gd name="connsiteY1463" fmla="*/ 4776820 h 6677053"/>
              <a:gd name="connsiteX1464" fmla="*/ 9941235 w 12191826"/>
              <a:gd name="connsiteY1464" fmla="*/ 4774375 h 6677053"/>
              <a:gd name="connsiteX1465" fmla="*/ 9925375 w 12191826"/>
              <a:gd name="connsiteY1465" fmla="*/ 4770743 h 6677053"/>
              <a:gd name="connsiteX1466" fmla="*/ 9887873 w 12191826"/>
              <a:gd name="connsiteY1466" fmla="*/ 4771929 h 6677053"/>
              <a:gd name="connsiteX1467" fmla="*/ 9840438 w 12191826"/>
              <a:gd name="connsiteY1467" fmla="*/ 4783565 h 6677053"/>
              <a:gd name="connsiteX1468" fmla="*/ 9806864 w 12191826"/>
              <a:gd name="connsiteY1468" fmla="*/ 4779859 h 6677053"/>
              <a:gd name="connsiteX1469" fmla="*/ 9777292 w 12191826"/>
              <a:gd name="connsiteY1469" fmla="*/ 4776746 h 6677053"/>
              <a:gd name="connsiteX1470" fmla="*/ 9654854 w 12191826"/>
              <a:gd name="connsiteY1470" fmla="*/ 4779192 h 6677053"/>
              <a:gd name="connsiteX1471" fmla="*/ 9629877 w 12191826"/>
              <a:gd name="connsiteY1471" fmla="*/ 4794534 h 6677053"/>
              <a:gd name="connsiteX1472" fmla="*/ 9667379 w 12191826"/>
              <a:gd name="connsiteY1472" fmla="*/ 4799426 h 6677053"/>
              <a:gd name="connsiteX1473" fmla="*/ 9737122 w 12191826"/>
              <a:gd name="connsiteY1473" fmla="*/ 4784676 h 6677053"/>
              <a:gd name="connsiteX1474" fmla="*/ 9716666 w 12191826"/>
              <a:gd name="connsiteY1474" fmla="*/ 4777932 h 6677053"/>
              <a:gd name="connsiteX1475" fmla="*/ 9683758 w 12191826"/>
              <a:gd name="connsiteY1475" fmla="*/ 4783491 h 6677053"/>
              <a:gd name="connsiteX1476" fmla="*/ 9654854 w 12191826"/>
              <a:gd name="connsiteY1476" fmla="*/ 4779192 h 6677053"/>
              <a:gd name="connsiteX1477" fmla="*/ 9320445 w 12191826"/>
              <a:gd name="connsiteY1477" fmla="*/ 4711821 h 6677053"/>
              <a:gd name="connsiteX1478" fmla="*/ 9286202 w 12191826"/>
              <a:gd name="connsiteY1478" fmla="*/ 4721604 h 6677053"/>
              <a:gd name="connsiteX1479" fmla="*/ 9293467 w 12191826"/>
              <a:gd name="connsiteY1479" fmla="*/ 4740578 h 6677053"/>
              <a:gd name="connsiteX1480" fmla="*/ 9305917 w 12191826"/>
              <a:gd name="connsiteY1480" fmla="*/ 4751621 h 6677053"/>
              <a:gd name="connsiteX1481" fmla="*/ 9331635 w 12191826"/>
              <a:gd name="connsiteY1481" fmla="*/ 4763257 h 6677053"/>
              <a:gd name="connsiteX1482" fmla="*/ 9398118 w 12191826"/>
              <a:gd name="connsiteY1482" fmla="*/ 4766296 h 6677053"/>
              <a:gd name="connsiteX1483" fmla="*/ 9456742 w 12191826"/>
              <a:gd name="connsiteY1483" fmla="*/ 4785937 h 6677053"/>
              <a:gd name="connsiteX1484" fmla="*/ 9556724 w 12191826"/>
              <a:gd name="connsiteY1484" fmla="*/ 4789049 h 6677053"/>
              <a:gd name="connsiteX1485" fmla="*/ 9558059 w 12191826"/>
              <a:gd name="connsiteY1485" fmla="*/ 4769483 h 6677053"/>
              <a:gd name="connsiteX1486" fmla="*/ 9517888 w 12191826"/>
              <a:gd name="connsiteY1486" fmla="*/ 4746803 h 6677053"/>
              <a:gd name="connsiteX1487" fmla="*/ 9453407 w 12191826"/>
              <a:gd name="connsiteY1487" fmla="*/ 4728423 h 6677053"/>
              <a:gd name="connsiteX1488" fmla="*/ 9423169 w 12191826"/>
              <a:gd name="connsiteY1488" fmla="*/ 4737613 h 6677053"/>
              <a:gd name="connsiteX1489" fmla="*/ 9374400 w 12191826"/>
              <a:gd name="connsiteY1489" fmla="*/ 4727237 h 6677053"/>
              <a:gd name="connsiteX1490" fmla="*/ 9338158 w 12191826"/>
              <a:gd name="connsiteY1490" fmla="*/ 4708263 h 6677053"/>
              <a:gd name="connsiteX1491" fmla="*/ 9320445 w 12191826"/>
              <a:gd name="connsiteY1491" fmla="*/ 4711969 h 6677053"/>
              <a:gd name="connsiteX1492" fmla="*/ 8937415 w 12191826"/>
              <a:gd name="connsiteY1492" fmla="*/ 4316637 h 6677053"/>
              <a:gd name="connsiteX1493" fmla="*/ 8932746 w 12191826"/>
              <a:gd name="connsiteY1493" fmla="*/ 4333165 h 6677053"/>
              <a:gd name="connsiteX1494" fmla="*/ 8970916 w 12191826"/>
              <a:gd name="connsiteY1494" fmla="*/ 4374892 h 6677053"/>
              <a:gd name="connsiteX1495" fmla="*/ 9005824 w 12191826"/>
              <a:gd name="connsiteY1495" fmla="*/ 4393272 h 6677053"/>
              <a:gd name="connsiteX1496" fmla="*/ 9026206 w 12191826"/>
              <a:gd name="connsiteY1496" fmla="*/ 4434333 h 6677053"/>
              <a:gd name="connsiteX1497" fmla="*/ 9052517 w 12191826"/>
              <a:gd name="connsiteY1497" fmla="*/ 4459532 h 6677053"/>
              <a:gd name="connsiteX1498" fmla="*/ 9074232 w 12191826"/>
              <a:gd name="connsiteY1498" fmla="*/ 4499999 h 6677053"/>
              <a:gd name="connsiteX1499" fmla="*/ 9097282 w 12191826"/>
              <a:gd name="connsiteY1499" fmla="*/ 4534314 h 6677053"/>
              <a:gd name="connsiteX1500" fmla="*/ 9125595 w 12191826"/>
              <a:gd name="connsiteY1500" fmla="*/ 4595608 h 6677053"/>
              <a:gd name="connsiteX1501" fmla="*/ 9188741 w 12191826"/>
              <a:gd name="connsiteY1501" fmla="*/ 4659347 h 6677053"/>
              <a:gd name="connsiteX1502" fmla="*/ 9245366 w 12191826"/>
              <a:gd name="connsiteY1502" fmla="*/ 4709597 h 6677053"/>
              <a:gd name="connsiteX1503" fmla="*/ 9274344 w 12191826"/>
              <a:gd name="connsiteY1503" fmla="*/ 4705966 h 6677053"/>
              <a:gd name="connsiteX1504" fmla="*/ 9294059 w 12191826"/>
              <a:gd name="connsiteY1504" fmla="*/ 4653863 h 6677053"/>
              <a:gd name="connsiteX1505" fmla="*/ 9278865 w 12191826"/>
              <a:gd name="connsiteY1505" fmla="*/ 4595608 h 6677053"/>
              <a:gd name="connsiteX1506" fmla="*/ 9248034 w 12191826"/>
              <a:gd name="connsiteY1506" fmla="*/ 4578487 h 6677053"/>
              <a:gd name="connsiteX1507" fmla="*/ 9224316 w 12191826"/>
              <a:gd name="connsiteY1507" fmla="*/ 4538020 h 6677053"/>
              <a:gd name="connsiteX1508" fmla="*/ 9210457 w 12191826"/>
              <a:gd name="connsiteY1508" fmla="*/ 4518972 h 6677053"/>
              <a:gd name="connsiteX1509" fmla="*/ 9207196 w 12191826"/>
              <a:gd name="connsiteY1509" fmla="*/ 4490216 h 6677053"/>
              <a:gd name="connsiteX1510" fmla="*/ 9183479 w 12191826"/>
              <a:gd name="connsiteY1510" fmla="*/ 4465683 h 6677053"/>
              <a:gd name="connsiteX1511" fmla="*/ 9133451 w 12191826"/>
              <a:gd name="connsiteY1511" fmla="*/ 4441744 h 6677053"/>
              <a:gd name="connsiteX1512" fmla="*/ 9066969 w 12191826"/>
              <a:gd name="connsiteY1512" fmla="*/ 4395718 h 6677053"/>
              <a:gd name="connsiteX1513" fmla="*/ 9022203 w 12191826"/>
              <a:gd name="connsiteY1513" fmla="*/ 4349174 h 6677053"/>
              <a:gd name="connsiteX1514" fmla="*/ 8937267 w 12191826"/>
              <a:gd name="connsiteY1514" fmla="*/ 4316711 h 6677053"/>
              <a:gd name="connsiteX1515" fmla="*/ 9815610 w 12191826"/>
              <a:gd name="connsiteY1515" fmla="*/ 5145397 h 6677053"/>
              <a:gd name="connsiteX1516" fmla="*/ 9813980 w 12191826"/>
              <a:gd name="connsiteY1516" fmla="*/ 5147101 h 6677053"/>
              <a:gd name="connsiteX1517" fmla="*/ 9715925 w 12191826"/>
              <a:gd name="connsiteY1517" fmla="*/ 5181194 h 6677053"/>
              <a:gd name="connsiteX1518" fmla="*/ 9580664 w 12191826"/>
              <a:gd name="connsiteY1518" fmla="*/ 5264871 h 6677053"/>
              <a:gd name="connsiteX1519" fmla="*/ 9574735 w 12191826"/>
              <a:gd name="connsiteY1519" fmla="*/ 5285994 h 6677053"/>
              <a:gd name="connsiteX1520" fmla="*/ 9558874 w 12191826"/>
              <a:gd name="connsiteY1520" fmla="*/ 5270355 h 6677053"/>
              <a:gd name="connsiteX1521" fmla="*/ 9549017 w 12191826"/>
              <a:gd name="connsiteY1521" fmla="*/ 5319124 h 6677053"/>
              <a:gd name="connsiteX1522" fmla="*/ 9561839 w 12191826"/>
              <a:gd name="connsiteY1522" fmla="*/ 5385309 h 6677053"/>
              <a:gd name="connsiteX1523" fmla="*/ 9551018 w 12191826"/>
              <a:gd name="connsiteY1523" fmla="*/ 5452383 h 6677053"/>
              <a:gd name="connsiteX1524" fmla="*/ 9594450 w 12191826"/>
              <a:gd name="connsiteY1524" fmla="*/ 5535170 h 6677053"/>
              <a:gd name="connsiteX1525" fmla="*/ 9614164 w 12191826"/>
              <a:gd name="connsiteY1525" fmla="*/ 5595871 h 6677053"/>
              <a:gd name="connsiteX1526" fmla="*/ 9619055 w 12191826"/>
              <a:gd name="connsiteY1526" fmla="*/ 5685921 h 6677053"/>
              <a:gd name="connsiteX1527" fmla="*/ 9607271 w 12191826"/>
              <a:gd name="connsiteY1527" fmla="*/ 5728167 h 6677053"/>
              <a:gd name="connsiteX1528" fmla="*/ 9702065 w 12191826"/>
              <a:gd name="connsiteY1528" fmla="*/ 5752106 h 6677053"/>
              <a:gd name="connsiteX1529" fmla="*/ 9769214 w 12191826"/>
              <a:gd name="connsiteY1529" fmla="*/ 5715271 h 6677053"/>
              <a:gd name="connsiteX1530" fmla="*/ 9840290 w 12191826"/>
              <a:gd name="connsiteY1530" fmla="*/ 5698743 h 6677053"/>
              <a:gd name="connsiteX1531" fmla="*/ 9901584 w 12191826"/>
              <a:gd name="connsiteY1531" fmla="*/ 5678584 h 6677053"/>
              <a:gd name="connsiteX1532" fmla="*/ 9934121 w 12191826"/>
              <a:gd name="connsiteY1532" fmla="*/ 5643601 h 6677053"/>
              <a:gd name="connsiteX1533" fmla="*/ 9980591 w 12191826"/>
              <a:gd name="connsiteY1533" fmla="*/ 5621515 h 6677053"/>
              <a:gd name="connsiteX1534" fmla="*/ 10039809 w 12191826"/>
              <a:gd name="connsiteY1534" fmla="*/ 5610472 h 6677053"/>
              <a:gd name="connsiteX1535" fmla="*/ 10105995 w 12191826"/>
              <a:gd name="connsiteY1535" fmla="*/ 5587496 h 6677053"/>
              <a:gd name="connsiteX1536" fmla="*/ 10211609 w 12191826"/>
              <a:gd name="connsiteY1536" fmla="*/ 5603134 h 6677053"/>
              <a:gd name="connsiteX1537" fmla="*/ 10277720 w 12191826"/>
              <a:gd name="connsiteY1537" fmla="*/ 5643601 h 6677053"/>
              <a:gd name="connsiteX1538" fmla="*/ 10302401 w 12191826"/>
              <a:gd name="connsiteY1538" fmla="*/ 5673989 h 6677053"/>
              <a:gd name="connsiteX1539" fmla="*/ 10325154 w 12191826"/>
              <a:gd name="connsiteY1539" fmla="*/ 5661092 h 6677053"/>
              <a:gd name="connsiteX1540" fmla="*/ 10378444 w 12191826"/>
              <a:gd name="connsiteY1540" fmla="*/ 5619736 h 6677053"/>
              <a:gd name="connsiteX1541" fmla="*/ 10367622 w 12191826"/>
              <a:gd name="connsiteY1541" fmla="*/ 5660203 h 6677053"/>
              <a:gd name="connsiteX1542" fmla="*/ 10358654 w 12191826"/>
              <a:gd name="connsiteY1542" fmla="*/ 5692443 h 6677053"/>
              <a:gd name="connsiteX1543" fmla="*/ 10384372 w 12191826"/>
              <a:gd name="connsiteY1543" fmla="*/ 5674062 h 6677053"/>
              <a:gd name="connsiteX1544" fmla="*/ 10393267 w 12191826"/>
              <a:gd name="connsiteY1544" fmla="*/ 5718161 h 6677053"/>
              <a:gd name="connsiteX1545" fmla="*/ 10414018 w 12191826"/>
              <a:gd name="connsiteY1545" fmla="*/ 5731947 h 6677053"/>
              <a:gd name="connsiteX1546" fmla="*/ 10443665 w 12191826"/>
              <a:gd name="connsiteY1546" fmla="*/ 5776120 h 6677053"/>
              <a:gd name="connsiteX1547" fmla="*/ 10513778 w 12191826"/>
              <a:gd name="connsiteY1547" fmla="*/ 5825703 h 6677053"/>
              <a:gd name="connsiteX1548" fmla="*/ 10575961 w 12191826"/>
              <a:gd name="connsiteY1548" fmla="*/ 5824814 h 6677053"/>
              <a:gd name="connsiteX1549" fmla="*/ 10613463 w 12191826"/>
              <a:gd name="connsiteY1549" fmla="*/ 5809249 h 6677053"/>
              <a:gd name="connsiteX1550" fmla="*/ 10656895 w 12191826"/>
              <a:gd name="connsiteY1550" fmla="*/ 5831336 h 6677053"/>
              <a:gd name="connsiteX1551" fmla="*/ 10730936 w 12191826"/>
              <a:gd name="connsiteY1551" fmla="*/ 5800948 h 6677053"/>
              <a:gd name="connsiteX1552" fmla="*/ 10773404 w 12191826"/>
              <a:gd name="connsiteY1552" fmla="*/ 5786273 h 6677053"/>
              <a:gd name="connsiteX1553" fmla="*/ 10804014 w 12191826"/>
              <a:gd name="connsiteY1553" fmla="*/ 5724609 h 6677053"/>
              <a:gd name="connsiteX1554" fmla="*/ 10828695 w 12191826"/>
              <a:gd name="connsiteY1554" fmla="*/ 5643675 h 6677053"/>
              <a:gd name="connsiteX1555" fmla="*/ 10870200 w 12191826"/>
              <a:gd name="connsiteY1555" fmla="*/ 5572895 h 6677053"/>
              <a:gd name="connsiteX1556" fmla="*/ 10901773 w 12191826"/>
              <a:gd name="connsiteY1556" fmla="*/ 5427628 h 6677053"/>
              <a:gd name="connsiteX1557" fmla="*/ 10892804 w 12191826"/>
              <a:gd name="connsiteY1557" fmla="*/ 5364112 h 6677053"/>
              <a:gd name="connsiteX1558" fmla="*/ 10858267 w 12191826"/>
              <a:gd name="connsiteY1558" fmla="*/ 5300743 h 6677053"/>
              <a:gd name="connsiteX1559" fmla="*/ 10810833 w 12191826"/>
              <a:gd name="connsiteY1559" fmla="*/ 5257534 h 6677053"/>
              <a:gd name="connsiteX1560" fmla="*/ 10798011 w 12191826"/>
              <a:gd name="connsiteY1560" fmla="*/ 5220698 h 6677053"/>
              <a:gd name="connsiteX1561" fmla="*/ 10761472 w 12191826"/>
              <a:gd name="connsiteY1561" fmla="*/ 5207876 h 6677053"/>
              <a:gd name="connsiteX1562" fmla="*/ 10736792 w 12191826"/>
              <a:gd name="connsiteY1562" fmla="*/ 5162814 h 6677053"/>
              <a:gd name="connsiteX1563" fmla="*/ 10673571 w 12191826"/>
              <a:gd name="connsiteY1563" fmla="*/ 5134354 h 6677053"/>
              <a:gd name="connsiteX1564" fmla="*/ 10658674 w 12191826"/>
              <a:gd name="connsiteY1564" fmla="*/ 5092923 h 6677053"/>
              <a:gd name="connsiteX1565" fmla="*/ 10635995 w 12191826"/>
              <a:gd name="connsiteY1565" fmla="*/ 5032519 h 6677053"/>
              <a:gd name="connsiteX1566" fmla="*/ 10626137 w 12191826"/>
              <a:gd name="connsiteY1566" fmla="*/ 4999389 h 6677053"/>
              <a:gd name="connsiteX1567" fmla="*/ 10606349 w 12191826"/>
              <a:gd name="connsiteY1567" fmla="*/ 4958996 h 6677053"/>
              <a:gd name="connsiteX1568" fmla="*/ 10567511 w 12191826"/>
              <a:gd name="connsiteY1568" fmla="*/ 4928905 h 6677053"/>
              <a:gd name="connsiteX1569" fmla="*/ 10532677 w 12191826"/>
              <a:gd name="connsiteY1569" fmla="*/ 4849898 h 6677053"/>
              <a:gd name="connsiteX1570" fmla="*/ 10511555 w 12191826"/>
              <a:gd name="connsiteY1570" fmla="*/ 4863387 h 6677053"/>
              <a:gd name="connsiteX1571" fmla="*/ 10492432 w 12191826"/>
              <a:gd name="connsiteY1571" fmla="*/ 4924681 h 6677053"/>
              <a:gd name="connsiteX1572" fmla="*/ 10502957 w 12191826"/>
              <a:gd name="connsiteY1572" fmla="*/ 4993979 h 6677053"/>
              <a:gd name="connsiteX1573" fmla="*/ 10466789 w 12191826"/>
              <a:gd name="connsiteY1573" fmla="*/ 5076099 h 6677053"/>
              <a:gd name="connsiteX1574" fmla="*/ 10429879 w 12191826"/>
              <a:gd name="connsiteY1574" fmla="*/ 5072986 h 6677053"/>
              <a:gd name="connsiteX1575" fmla="*/ 10390450 w 12191826"/>
              <a:gd name="connsiteY1575" fmla="*/ 5038077 h 6677053"/>
              <a:gd name="connsiteX1576" fmla="*/ 10298324 w 12191826"/>
              <a:gd name="connsiteY1576" fmla="*/ 4995832 h 6677053"/>
              <a:gd name="connsiteX1577" fmla="*/ 10298324 w 12191826"/>
              <a:gd name="connsiteY1577" fmla="*/ 4956624 h 6677053"/>
              <a:gd name="connsiteX1578" fmla="*/ 10329897 w 12191826"/>
              <a:gd name="connsiteY1578" fmla="*/ 4908153 h 6677053"/>
              <a:gd name="connsiteX1579" fmla="*/ 10321374 w 12191826"/>
              <a:gd name="connsiteY1579" fmla="*/ 4879322 h 6677053"/>
              <a:gd name="connsiteX1580" fmla="*/ 10240366 w 12191826"/>
              <a:gd name="connsiteY1580" fmla="*/ 4867686 h 6677053"/>
              <a:gd name="connsiteX1581" fmla="*/ 10189004 w 12191826"/>
              <a:gd name="connsiteY1581" fmla="*/ 4884288 h 6677053"/>
              <a:gd name="connsiteX1582" fmla="*/ 10182482 w 12191826"/>
              <a:gd name="connsiteY1582" fmla="*/ 4905114 h 6677053"/>
              <a:gd name="connsiteX1583" fmla="*/ 10117260 w 12191826"/>
              <a:gd name="connsiteY1583" fmla="*/ 4910599 h 6677053"/>
              <a:gd name="connsiteX1584" fmla="*/ 10094878 w 12191826"/>
              <a:gd name="connsiteY1584" fmla="*/ 4960923 h 6677053"/>
              <a:gd name="connsiteX1585" fmla="*/ 10085020 w 12191826"/>
              <a:gd name="connsiteY1585" fmla="*/ 4991533 h 6677053"/>
              <a:gd name="connsiteX1586" fmla="*/ 10010608 w 12191826"/>
              <a:gd name="connsiteY1586" fmla="*/ 4962183 h 6677053"/>
              <a:gd name="connsiteX1587" fmla="*/ 9967843 w 12191826"/>
              <a:gd name="connsiteY1587" fmla="*/ 4973226 h 6677053"/>
              <a:gd name="connsiteX1588" fmla="*/ 9861858 w 12191826"/>
              <a:gd name="connsiteY1588" fmla="*/ 5059571 h 6677053"/>
              <a:gd name="connsiteX1589" fmla="*/ 9815387 w 12191826"/>
              <a:gd name="connsiteY1589" fmla="*/ 5145397 h 6677053"/>
              <a:gd name="connsiteX1590" fmla="*/ 8394148 w 12191826"/>
              <a:gd name="connsiteY1590" fmla="*/ 4166998 h 6677053"/>
              <a:gd name="connsiteX1591" fmla="*/ 8401338 w 12191826"/>
              <a:gd name="connsiteY1591" fmla="*/ 4177448 h 6677053"/>
              <a:gd name="connsiteX1592" fmla="*/ 8403635 w 12191826"/>
              <a:gd name="connsiteY1592" fmla="*/ 4171593 h 6677053"/>
              <a:gd name="connsiteX1593" fmla="*/ 8399633 w 12191826"/>
              <a:gd name="connsiteY1593" fmla="*/ 4164404 h 6677053"/>
              <a:gd name="connsiteX1594" fmla="*/ 8393778 w 12191826"/>
              <a:gd name="connsiteY1594" fmla="*/ 4168184 h 6677053"/>
              <a:gd name="connsiteX1595" fmla="*/ 8406229 w 12191826"/>
              <a:gd name="connsiteY1595" fmla="*/ 4189677 h 6677053"/>
              <a:gd name="connsiteX1596" fmla="*/ 8400967 w 12191826"/>
              <a:gd name="connsiteY1596" fmla="*/ 4222140 h 6677053"/>
              <a:gd name="connsiteX1597" fmla="*/ 8400301 w 12191826"/>
              <a:gd name="connsiteY1597" fmla="*/ 4273057 h 6677053"/>
              <a:gd name="connsiteX1598" fmla="*/ 8411788 w 12191826"/>
              <a:gd name="connsiteY1598" fmla="*/ 4304927 h 6677053"/>
              <a:gd name="connsiteX1599" fmla="*/ 8442398 w 12191826"/>
              <a:gd name="connsiteY1599" fmla="*/ 4305223 h 6677053"/>
              <a:gd name="connsiteX1600" fmla="*/ 8464188 w 12191826"/>
              <a:gd name="connsiteY1600" fmla="*/ 4266609 h 6677053"/>
              <a:gd name="connsiteX1601" fmla="*/ 8434171 w 12191826"/>
              <a:gd name="connsiteY1601" fmla="*/ 4207465 h 6677053"/>
              <a:gd name="connsiteX1602" fmla="*/ 8406229 w 12191826"/>
              <a:gd name="connsiteY1602" fmla="*/ 4189677 h 6677053"/>
              <a:gd name="connsiteX1603" fmla="*/ 5073775 w 12191826"/>
              <a:gd name="connsiteY1603" fmla="*/ 1489056 h 6677053"/>
              <a:gd name="connsiteX1604" fmla="*/ 4997732 w 12191826"/>
              <a:gd name="connsiteY1604" fmla="*/ 1519962 h 6677053"/>
              <a:gd name="connsiteX1605" fmla="*/ 4957413 w 12191826"/>
              <a:gd name="connsiteY1605" fmla="*/ 1534786 h 6677053"/>
              <a:gd name="connsiteX1606" fmla="*/ 4922283 w 12191826"/>
              <a:gd name="connsiteY1606" fmla="*/ 1598006 h 6677053"/>
              <a:gd name="connsiteX1607" fmla="*/ 4900048 w 12191826"/>
              <a:gd name="connsiteY1607" fmla="*/ 1557539 h 6677053"/>
              <a:gd name="connsiteX1608" fmla="*/ 4881890 w 12191826"/>
              <a:gd name="connsiteY1608" fmla="*/ 1512032 h 6677053"/>
              <a:gd name="connsiteX1609" fmla="*/ 4813555 w 12191826"/>
              <a:gd name="connsiteY1609" fmla="*/ 1499877 h 6677053"/>
              <a:gd name="connsiteX1610" fmla="*/ 4832306 w 12191826"/>
              <a:gd name="connsiteY1610" fmla="*/ 1530932 h 6677053"/>
              <a:gd name="connsiteX1611" fmla="*/ 4784057 w 12191826"/>
              <a:gd name="connsiteY1611" fmla="*/ 1565840 h 6677053"/>
              <a:gd name="connsiteX1612" fmla="*/ 4822227 w 12191826"/>
              <a:gd name="connsiteY1612" fmla="*/ 1566285 h 6677053"/>
              <a:gd name="connsiteX1613" fmla="*/ 4861285 w 12191826"/>
              <a:gd name="connsiteY1613" fmla="*/ 1593337 h 6677053"/>
              <a:gd name="connsiteX1614" fmla="*/ 4844683 w 12191826"/>
              <a:gd name="connsiteY1614" fmla="*/ 1625429 h 6677053"/>
              <a:gd name="connsiteX1615" fmla="*/ 4885892 w 12191826"/>
              <a:gd name="connsiteY1615" fmla="*/ 1632840 h 6677053"/>
              <a:gd name="connsiteX1616" fmla="*/ 4897750 w 12191826"/>
              <a:gd name="connsiteY1616" fmla="*/ 1663228 h 6677053"/>
              <a:gd name="connsiteX1617" fmla="*/ 4968086 w 12191826"/>
              <a:gd name="connsiteY1617" fmla="*/ 1663821 h 6677053"/>
              <a:gd name="connsiteX1618" fmla="*/ 5047093 w 12191826"/>
              <a:gd name="connsiteY1618" fmla="*/ 1669824 h 6677053"/>
              <a:gd name="connsiteX1619" fmla="*/ 5149891 w 12191826"/>
              <a:gd name="connsiteY1619" fmla="*/ 1628245 h 6677053"/>
              <a:gd name="connsiteX1620" fmla="*/ 5212148 w 12191826"/>
              <a:gd name="connsiteY1620" fmla="*/ 1587259 h 6677053"/>
              <a:gd name="connsiteX1621" fmla="*/ 5233049 w 12191826"/>
              <a:gd name="connsiteY1621" fmla="*/ 1542049 h 6677053"/>
              <a:gd name="connsiteX1622" fmla="*/ 5244092 w 12191826"/>
              <a:gd name="connsiteY1622" fmla="*/ 1516553 h 6677053"/>
              <a:gd name="connsiteX1623" fmla="*/ 5183391 w 12191826"/>
              <a:gd name="connsiteY1623" fmla="*/ 1491280 h 6677053"/>
              <a:gd name="connsiteX1624" fmla="*/ 5150484 w 12191826"/>
              <a:gd name="connsiteY1624" fmla="*/ 1465636 h 6677053"/>
              <a:gd name="connsiteX1625" fmla="*/ 5073775 w 12191826"/>
              <a:gd name="connsiteY1625" fmla="*/ 1489056 h 6677053"/>
              <a:gd name="connsiteX1626" fmla="*/ 2260646 w 12191826"/>
              <a:gd name="connsiteY1626" fmla="*/ 463075 h 6677053"/>
              <a:gd name="connsiteX1627" fmla="*/ 2277693 w 12191826"/>
              <a:gd name="connsiteY1627" fmla="*/ 504728 h 6677053"/>
              <a:gd name="connsiteX1628" fmla="*/ 2321199 w 12191826"/>
              <a:gd name="connsiteY1628" fmla="*/ 476490 h 6677053"/>
              <a:gd name="connsiteX1629" fmla="*/ 2260646 w 12191826"/>
              <a:gd name="connsiteY1629" fmla="*/ 463075 h 6677053"/>
              <a:gd name="connsiteX1630" fmla="*/ 2507451 w 12191826"/>
              <a:gd name="connsiteY1630" fmla="*/ 679418 h 6677053"/>
              <a:gd name="connsiteX1631" fmla="*/ 2441637 w 12191826"/>
              <a:gd name="connsiteY1631" fmla="*/ 695279 h 6677053"/>
              <a:gd name="connsiteX1632" fmla="*/ 2554885 w 12191826"/>
              <a:gd name="connsiteY1632" fmla="*/ 699652 h 6677053"/>
              <a:gd name="connsiteX1633" fmla="*/ 2614770 w 12191826"/>
              <a:gd name="connsiteY1633" fmla="*/ 667115 h 6677053"/>
              <a:gd name="connsiteX1634" fmla="*/ 2507451 w 12191826"/>
              <a:gd name="connsiteY1634" fmla="*/ 679418 h 6677053"/>
              <a:gd name="connsiteX1635" fmla="*/ 2962965 w 12191826"/>
              <a:gd name="connsiteY1635" fmla="*/ 1810940 h 6677053"/>
              <a:gd name="connsiteX1636" fmla="*/ 2962965 w 12191826"/>
              <a:gd name="connsiteY1636" fmla="*/ 1843995 h 6677053"/>
              <a:gd name="connsiteX1637" fmla="*/ 2997873 w 12191826"/>
              <a:gd name="connsiteY1637" fmla="*/ 1821316 h 6677053"/>
              <a:gd name="connsiteX1638" fmla="*/ 2962965 w 12191826"/>
              <a:gd name="connsiteY1638" fmla="*/ 1810940 h 6677053"/>
              <a:gd name="connsiteX1639" fmla="*/ 2876102 w 12191826"/>
              <a:gd name="connsiteY1639" fmla="*/ 1775365 h 6677053"/>
              <a:gd name="connsiteX1640" fmla="*/ 2827334 w 12191826"/>
              <a:gd name="connsiteY1640" fmla="*/ 1806641 h 6677053"/>
              <a:gd name="connsiteX1641" fmla="*/ 2873359 w 12191826"/>
              <a:gd name="connsiteY1641" fmla="*/ 1812126 h 6677053"/>
              <a:gd name="connsiteX1642" fmla="*/ 2876027 w 12191826"/>
              <a:gd name="connsiteY1642" fmla="*/ 1775365 h 6677053"/>
              <a:gd name="connsiteX1643" fmla="*/ 3097633 w 12191826"/>
              <a:gd name="connsiteY1643" fmla="*/ 1435026 h 6677053"/>
              <a:gd name="connsiteX1644" fmla="*/ 3077918 w 12191826"/>
              <a:gd name="connsiteY1644" fmla="*/ 1486462 h 6677053"/>
              <a:gd name="connsiteX1645" fmla="*/ 3125722 w 12191826"/>
              <a:gd name="connsiteY1645" fmla="*/ 1514997 h 6677053"/>
              <a:gd name="connsiteX1646" fmla="*/ 3097633 w 12191826"/>
              <a:gd name="connsiteY1646" fmla="*/ 1435026 h 6677053"/>
              <a:gd name="connsiteX1647" fmla="*/ 3337841 w 12191826"/>
              <a:gd name="connsiteY1647" fmla="*/ 4000608 h 6677053"/>
              <a:gd name="connsiteX1648" fmla="*/ 3326576 w 12191826"/>
              <a:gd name="connsiteY1648" fmla="*/ 4022250 h 6677053"/>
              <a:gd name="connsiteX1649" fmla="*/ 3382829 w 12191826"/>
              <a:gd name="connsiteY1649" fmla="*/ 4029810 h 6677053"/>
              <a:gd name="connsiteX1650" fmla="*/ 3337841 w 12191826"/>
              <a:gd name="connsiteY1650" fmla="*/ 4000608 h 6677053"/>
              <a:gd name="connsiteX1651" fmla="*/ 2967041 w 12191826"/>
              <a:gd name="connsiteY1651" fmla="*/ 3908409 h 6677053"/>
              <a:gd name="connsiteX1652" fmla="*/ 2923610 w 12191826"/>
              <a:gd name="connsiteY1652" fmla="*/ 3902183 h 6677053"/>
              <a:gd name="connsiteX1653" fmla="*/ 2947845 w 12191826"/>
              <a:gd name="connsiteY1653" fmla="*/ 3924121 h 6677053"/>
              <a:gd name="connsiteX1654" fmla="*/ 2967041 w 12191826"/>
              <a:gd name="connsiteY1654" fmla="*/ 3908409 h 6677053"/>
              <a:gd name="connsiteX1655" fmla="*/ 3112382 w 12191826"/>
              <a:gd name="connsiteY1655" fmla="*/ 3895661 h 6677053"/>
              <a:gd name="connsiteX1656" fmla="*/ 3123054 w 12191826"/>
              <a:gd name="connsiteY1656" fmla="*/ 3941168 h 6677053"/>
              <a:gd name="connsiteX1657" fmla="*/ 3070803 w 12191826"/>
              <a:gd name="connsiteY1657" fmla="*/ 3934646 h 6677053"/>
              <a:gd name="connsiteX1658" fmla="*/ 3071544 w 12191826"/>
              <a:gd name="connsiteY1658" fmla="*/ 3945689 h 6677053"/>
              <a:gd name="connsiteX1659" fmla="*/ 3117570 w 12191826"/>
              <a:gd name="connsiteY1659" fmla="*/ 3978078 h 6677053"/>
              <a:gd name="connsiteX1660" fmla="*/ 3156184 w 12191826"/>
              <a:gd name="connsiteY1660" fmla="*/ 3967997 h 6677053"/>
              <a:gd name="connsiteX1661" fmla="*/ 3218589 w 12191826"/>
              <a:gd name="connsiteY1661" fmla="*/ 3974372 h 6677053"/>
              <a:gd name="connsiteX1662" fmla="*/ 3272027 w 12191826"/>
              <a:gd name="connsiteY1662" fmla="*/ 3968887 h 6677053"/>
              <a:gd name="connsiteX1663" fmla="*/ 3250088 w 12191826"/>
              <a:gd name="connsiteY1663" fmla="*/ 3926938 h 6677053"/>
              <a:gd name="connsiteX1664" fmla="*/ 3112382 w 12191826"/>
              <a:gd name="connsiteY1664" fmla="*/ 3895661 h 6677053"/>
              <a:gd name="connsiteX1665" fmla="*/ 3016773 w 12191826"/>
              <a:gd name="connsiteY1665" fmla="*/ 3760993 h 6677053"/>
              <a:gd name="connsiteX1666" fmla="*/ 2927241 w 12191826"/>
              <a:gd name="connsiteY1666" fmla="*/ 3693400 h 6677053"/>
              <a:gd name="connsiteX1667" fmla="*/ 2817921 w 12191826"/>
              <a:gd name="connsiteY1667" fmla="*/ 3713263 h 6677053"/>
              <a:gd name="connsiteX1668" fmla="*/ 2870469 w 12191826"/>
              <a:gd name="connsiteY1668" fmla="*/ 3713263 h 6677053"/>
              <a:gd name="connsiteX1669" fmla="*/ 2928279 w 12191826"/>
              <a:gd name="connsiteY1669" fmla="*/ 3716153 h 6677053"/>
              <a:gd name="connsiteX1670" fmla="*/ 2912789 w 12191826"/>
              <a:gd name="connsiteY1670" fmla="*/ 3719192 h 6677053"/>
              <a:gd name="connsiteX1671" fmla="*/ 2941027 w 12191826"/>
              <a:gd name="connsiteY1671" fmla="*/ 3745874 h 6677053"/>
              <a:gd name="connsiteX1672" fmla="*/ 2987275 w 12191826"/>
              <a:gd name="connsiteY1672" fmla="*/ 3779003 h 6677053"/>
              <a:gd name="connsiteX1673" fmla="*/ 2998244 w 12191826"/>
              <a:gd name="connsiteY1673" fmla="*/ 3813986 h 6677053"/>
              <a:gd name="connsiteX1674" fmla="*/ 2994612 w 12191826"/>
              <a:gd name="connsiteY1674" fmla="*/ 3836887 h 6677053"/>
              <a:gd name="connsiteX1675" fmla="*/ 2995872 w 12191826"/>
              <a:gd name="connsiteY1675" fmla="*/ 3848153 h 6677053"/>
              <a:gd name="connsiteX1676" fmla="*/ 3058129 w 12191826"/>
              <a:gd name="connsiteY1676" fmla="*/ 3868238 h 6677053"/>
              <a:gd name="connsiteX1677" fmla="*/ 3077251 w 12191826"/>
              <a:gd name="connsiteY1677" fmla="*/ 3848894 h 6677053"/>
              <a:gd name="connsiteX1678" fmla="*/ 3016773 w 12191826"/>
              <a:gd name="connsiteY1678" fmla="*/ 3761067 h 6677053"/>
              <a:gd name="connsiteX1679" fmla="*/ 2768412 w 12191826"/>
              <a:gd name="connsiteY1679" fmla="*/ 1612977 h 6677053"/>
              <a:gd name="connsiteX1680" fmla="*/ 2747659 w 12191826"/>
              <a:gd name="connsiteY1680" fmla="*/ 1688427 h 6677053"/>
              <a:gd name="connsiteX1681" fmla="*/ 2736838 w 12191826"/>
              <a:gd name="connsiteY1681" fmla="*/ 1732526 h 6677053"/>
              <a:gd name="connsiteX1682" fmla="*/ 2766485 w 12191826"/>
              <a:gd name="connsiteY1682" fmla="*/ 1752759 h 6677053"/>
              <a:gd name="connsiteX1683" fmla="*/ 2799021 w 12191826"/>
              <a:gd name="connsiteY1683" fmla="*/ 1755502 h 6677053"/>
              <a:gd name="connsiteX1684" fmla="*/ 2885885 w 12191826"/>
              <a:gd name="connsiteY1684" fmla="*/ 1730673 h 6677053"/>
              <a:gd name="connsiteX1685" fmla="*/ 2935246 w 12191826"/>
              <a:gd name="connsiteY1685" fmla="*/ 1725188 h 6677053"/>
              <a:gd name="connsiteX1686" fmla="*/ 2883884 w 12191826"/>
              <a:gd name="connsiteY1686" fmla="*/ 1677384 h 6677053"/>
              <a:gd name="connsiteX1687" fmla="*/ 2812807 w 12191826"/>
              <a:gd name="connsiteY1687" fmla="*/ 1630469 h 6677053"/>
              <a:gd name="connsiteX1688" fmla="*/ 2768338 w 12191826"/>
              <a:gd name="connsiteY1688" fmla="*/ 1612977 h 6677053"/>
              <a:gd name="connsiteX1689" fmla="*/ 2916050 w 12191826"/>
              <a:gd name="connsiteY1689" fmla="*/ 1004934 h 6677053"/>
              <a:gd name="connsiteX1690" fmla="*/ 2977936 w 12191826"/>
              <a:gd name="connsiteY1690" fmla="*/ 1071193 h 6677053"/>
              <a:gd name="connsiteX1691" fmla="*/ 3064800 w 12191826"/>
              <a:gd name="connsiteY1691" fmla="*/ 1050293 h 6677053"/>
              <a:gd name="connsiteX1692" fmla="*/ 2916050 w 12191826"/>
              <a:gd name="connsiteY1692" fmla="*/ 1004934 h 6677053"/>
              <a:gd name="connsiteX1693" fmla="*/ 2856831 w 12191826"/>
              <a:gd name="connsiteY1693" fmla="*/ 1004934 h 6677053"/>
              <a:gd name="connsiteX1694" fmla="*/ 2675175 w 12191826"/>
              <a:gd name="connsiteY1694" fmla="*/ 1039249 h 6677053"/>
              <a:gd name="connsiteX1695" fmla="*/ 2622552 w 12191826"/>
              <a:gd name="connsiteY1695" fmla="*/ 1244030 h 6677053"/>
              <a:gd name="connsiteX1696" fmla="*/ 2758184 w 12191826"/>
              <a:gd name="connsiteY1696" fmla="*/ 1304064 h 6677053"/>
              <a:gd name="connsiteX1697" fmla="*/ 2888553 w 12191826"/>
              <a:gd name="connsiteY1697" fmla="*/ 1296727 h 6677053"/>
              <a:gd name="connsiteX1698" fmla="*/ 2938581 w 12191826"/>
              <a:gd name="connsiteY1698" fmla="*/ 1278346 h 6677053"/>
              <a:gd name="connsiteX1699" fmla="*/ 2996539 w 12191826"/>
              <a:gd name="connsiteY1699" fmla="*/ 1256260 h 6677053"/>
              <a:gd name="connsiteX1700" fmla="*/ 3042565 w 12191826"/>
              <a:gd name="connsiteY1700" fmla="*/ 1289315 h 6677053"/>
              <a:gd name="connsiteX1701" fmla="*/ 3143955 w 12191826"/>
              <a:gd name="connsiteY1701" fmla="*/ 1396041 h 6677053"/>
              <a:gd name="connsiteX1702" fmla="*/ 3236081 w 12191826"/>
              <a:gd name="connsiteY1702" fmla="*/ 1495356 h 6677053"/>
              <a:gd name="connsiteX1703" fmla="*/ 3138619 w 12191826"/>
              <a:gd name="connsiteY1703" fmla="*/ 1625281 h 6677053"/>
              <a:gd name="connsiteX1704" fmla="*/ 3020182 w 12191826"/>
              <a:gd name="connsiteY1704" fmla="*/ 1657150 h 6677053"/>
              <a:gd name="connsiteX1705" fmla="*/ 3071470 w 12191826"/>
              <a:gd name="connsiteY1705" fmla="*/ 1693912 h 6677053"/>
              <a:gd name="connsiteX1706" fmla="*/ 3199171 w 12191826"/>
              <a:gd name="connsiteY1706" fmla="*/ 1684128 h 6677053"/>
              <a:gd name="connsiteX1707" fmla="*/ 3267654 w 12191826"/>
              <a:gd name="connsiteY1707" fmla="*/ 1727041 h 6677053"/>
              <a:gd name="connsiteX1708" fmla="*/ 3234672 w 12191826"/>
              <a:gd name="connsiteY1708" fmla="*/ 1747868 h 6677053"/>
              <a:gd name="connsiteX1709" fmla="*/ 3321536 w 12191826"/>
              <a:gd name="connsiteY1709" fmla="*/ 1785815 h 6677053"/>
              <a:gd name="connsiteX1710" fmla="*/ 3425520 w 12191826"/>
              <a:gd name="connsiteY1710" fmla="*/ 1798118 h 6677053"/>
              <a:gd name="connsiteX1711" fmla="*/ 3351849 w 12191826"/>
              <a:gd name="connsiteY1711" fmla="*/ 1722076 h 6677053"/>
              <a:gd name="connsiteX1712" fmla="*/ 3380828 w 12191826"/>
              <a:gd name="connsiteY1712" fmla="*/ 1727041 h 6677053"/>
              <a:gd name="connsiteX1713" fmla="*/ 3451905 w 12191826"/>
              <a:gd name="connsiteY1713" fmla="*/ 1769954 h 6677053"/>
              <a:gd name="connsiteX1714" fmla="*/ 3480884 w 12191826"/>
              <a:gd name="connsiteY1714" fmla="*/ 1723335 h 6677053"/>
              <a:gd name="connsiteX1715" fmla="*/ 3425594 w 12191826"/>
              <a:gd name="connsiteY1715" fmla="*/ 1646181 h 6677053"/>
              <a:gd name="connsiteX1716" fmla="*/ 3353183 w 12191826"/>
              <a:gd name="connsiteY1716" fmla="*/ 1560355 h 6677053"/>
              <a:gd name="connsiteX1717" fmla="*/ 3392761 w 12191826"/>
              <a:gd name="connsiteY1717" fmla="*/ 1513737 h 6677053"/>
              <a:gd name="connsiteX1718" fmla="*/ 3467840 w 12191826"/>
              <a:gd name="connsiteY1718" fmla="*/ 1572585 h 6677053"/>
              <a:gd name="connsiteX1719" fmla="*/ 3533654 w 12191826"/>
              <a:gd name="connsiteY1719" fmla="*/ 1614311 h 6677053"/>
              <a:gd name="connsiteX1720" fmla="*/ 3571750 w 12191826"/>
              <a:gd name="connsiteY1720" fmla="*/ 1480681 h 6677053"/>
              <a:gd name="connsiteX1721" fmla="*/ 3467840 w 12191826"/>
              <a:gd name="connsiteY1721" fmla="*/ 1440214 h 6677053"/>
              <a:gd name="connsiteX1722" fmla="*/ 3332208 w 12191826"/>
              <a:gd name="connsiteY1722" fmla="*/ 1382626 h 6677053"/>
              <a:gd name="connsiteX1723" fmla="*/ 3391427 w 12191826"/>
              <a:gd name="connsiteY1723" fmla="*/ 1348311 h 6677053"/>
              <a:gd name="connsiteX1724" fmla="*/ 3365042 w 12191826"/>
              <a:gd name="connsiteY1724" fmla="*/ 1257594 h 6677053"/>
              <a:gd name="connsiteX1725" fmla="*/ 3212364 w 12191826"/>
              <a:gd name="connsiteY1725" fmla="*/ 1161985 h 6677053"/>
              <a:gd name="connsiteX1726" fmla="*/ 3109714 w 12191826"/>
              <a:gd name="connsiteY1726" fmla="*/ 1084756 h 6677053"/>
              <a:gd name="connsiteX1727" fmla="*/ 2962224 w 12191826"/>
              <a:gd name="connsiteY1727" fmla="*/ 1112994 h 6677053"/>
              <a:gd name="connsiteX1728" fmla="*/ 2913530 w 12191826"/>
              <a:gd name="connsiteY1728" fmla="*/ 1083570 h 6677053"/>
              <a:gd name="connsiteX1729" fmla="*/ 2856980 w 12191826"/>
              <a:gd name="connsiteY1729" fmla="*/ 1005082 h 6677053"/>
              <a:gd name="connsiteX1730" fmla="*/ 3594133 w 12191826"/>
              <a:gd name="connsiteY1730" fmla="*/ 154384 h 6677053"/>
              <a:gd name="connsiteX1731" fmla="*/ 3359853 w 12191826"/>
              <a:gd name="connsiteY1731" fmla="*/ 126146 h 6677053"/>
              <a:gd name="connsiteX1732" fmla="*/ 3249273 w 12191826"/>
              <a:gd name="connsiteY1732" fmla="*/ 110286 h 6677053"/>
              <a:gd name="connsiteX1733" fmla="*/ 3050495 w 12191826"/>
              <a:gd name="connsiteY1733" fmla="*/ 118809 h 6677053"/>
              <a:gd name="connsiteX1734" fmla="*/ 3083403 w 12191826"/>
              <a:gd name="connsiteY1734" fmla="*/ 148233 h 6677053"/>
              <a:gd name="connsiteX1735" fmla="*/ 2926723 w 12191826"/>
              <a:gd name="connsiteY1735" fmla="*/ 156830 h 6677053"/>
              <a:gd name="connsiteX1736" fmla="*/ 2883365 w 12191826"/>
              <a:gd name="connsiteY1736" fmla="*/ 219309 h 6677053"/>
              <a:gd name="connsiteX1737" fmla="*/ 2974156 w 12191826"/>
              <a:gd name="connsiteY1737" fmla="*/ 258517 h 6677053"/>
              <a:gd name="connsiteX1738" fmla="*/ 2828001 w 12191826"/>
              <a:gd name="connsiteY1738" fmla="*/ 222941 h 6677053"/>
              <a:gd name="connsiteX1739" fmla="*/ 2726611 w 12191826"/>
              <a:gd name="connsiteY1739" fmla="*/ 230279 h 6677053"/>
              <a:gd name="connsiteX1740" fmla="*/ 2570005 w 12191826"/>
              <a:gd name="connsiteY1740" fmla="*/ 290312 h 6677053"/>
              <a:gd name="connsiteX1741" fmla="*/ 2676583 w 12191826"/>
              <a:gd name="connsiteY1741" fmla="*/ 356497 h 6677053"/>
              <a:gd name="connsiteX1742" fmla="*/ 2808286 w 12191826"/>
              <a:gd name="connsiteY1742" fmla="*/ 341748 h 6677053"/>
              <a:gd name="connsiteX1743" fmla="*/ 2775304 w 12191826"/>
              <a:gd name="connsiteY1743" fmla="*/ 374878 h 6677053"/>
              <a:gd name="connsiteX1744" fmla="*/ 2864836 w 12191826"/>
              <a:gd name="connsiteY1744" fmla="*/ 353977 h 6677053"/>
              <a:gd name="connsiteX1745" fmla="*/ 2993871 w 12191826"/>
              <a:gd name="connsiteY1745" fmla="*/ 312324 h 6677053"/>
              <a:gd name="connsiteX1746" fmla="*/ 3046493 w 12191826"/>
              <a:gd name="connsiteY1746" fmla="*/ 291498 h 6677053"/>
              <a:gd name="connsiteX1747" fmla="*/ 2914864 w 12191826"/>
              <a:gd name="connsiteY1747" fmla="*/ 372432 h 6677053"/>
              <a:gd name="connsiteX1748" fmla="*/ 2758184 w 12191826"/>
              <a:gd name="connsiteY1748" fmla="*/ 408008 h 6677053"/>
              <a:gd name="connsiteX1749" fmla="*/ 2763446 w 12191826"/>
              <a:gd name="connsiteY1749" fmla="*/ 447215 h 6677053"/>
              <a:gd name="connsiteX1750" fmla="*/ 2838525 w 12191826"/>
              <a:gd name="connsiteY1750" fmla="*/ 513326 h 6677053"/>
              <a:gd name="connsiteX1751" fmla="*/ 2858240 w 12191826"/>
              <a:gd name="connsiteY1751" fmla="*/ 545195 h 6677053"/>
              <a:gd name="connsiteX1752" fmla="*/ 2750328 w 12191826"/>
              <a:gd name="connsiteY1752" fmla="*/ 545195 h 6677053"/>
              <a:gd name="connsiteX1753" fmla="*/ 2716086 w 12191826"/>
              <a:gd name="connsiteY1753" fmla="*/ 611380 h 6677053"/>
              <a:gd name="connsiteX1754" fmla="*/ 2789757 w 12191826"/>
              <a:gd name="connsiteY1754" fmla="*/ 638359 h 6677053"/>
              <a:gd name="connsiteX1755" fmla="*/ 2864836 w 12191826"/>
              <a:gd name="connsiteY1755" fmla="*/ 622424 h 6677053"/>
              <a:gd name="connsiteX1756" fmla="*/ 2800355 w 12191826"/>
              <a:gd name="connsiteY1756" fmla="*/ 664077 h 6677053"/>
              <a:gd name="connsiteX1757" fmla="*/ 2724017 w 12191826"/>
              <a:gd name="connsiteY1757" fmla="*/ 641990 h 6677053"/>
              <a:gd name="connsiteX1758" fmla="*/ 2700374 w 12191826"/>
              <a:gd name="connsiteY1758" fmla="*/ 673860 h 6677053"/>
              <a:gd name="connsiteX1759" fmla="*/ 2701634 w 12191826"/>
              <a:gd name="connsiteY1759" fmla="*/ 710695 h 6677053"/>
              <a:gd name="connsiteX1760" fmla="*/ 2650272 w 12191826"/>
              <a:gd name="connsiteY1760" fmla="*/ 751162 h 6677053"/>
              <a:gd name="connsiteX1761" fmla="*/ 2723942 w 12191826"/>
              <a:gd name="connsiteY1761" fmla="*/ 770803 h 6677053"/>
              <a:gd name="connsiteX1762" fmla="*/ 2833263 w 12191826"/>
              <a:gd name="connsiteY1762" fmla="*/ 767097 h 6677053"/>
              <a:gd name="connsiteX1763" fmla="*/ 2899077 w 12191826"/>
              <a:gd name="connsiteY1763" fmla="*/ 748717 h 6677053"/>
              <a:gd name="connsiteX1764" fmla="*/ 2930651 w 12191826"/>
              <a:gd name="connsiteY1764" fmla="*/ 774435 h 6677053"/>
              <a:gd name="connsiteX1765" fmla="*/ 2996465 w 12191826"/>
              <a:gd name="connsiteY1765" fmla="*/ 761020 h 6677053"/>
              <a:gd name="connsiteX1766" fmla="*/ 3024110 w 12191826"/>
              <a:gd name="connsiteY1766" fmla="*/ 697280 h 6677053"/>
              <a:gd name="connsiteX1767" fmla="*/ 2985941 w 12191826"/>
              <a:gd name="connsiteY1767" fmla="*/ 676454 h 6677053"/>
              <a:gd name="connsiteX1768" fmla="*/ 3017514 w 12191826"/>
              <a:gd name="connsiteY1768" fmla="*/ 598040 h 6677053"/>
              <a:gd name="connsiteX1769" fmla="*/ 3114902 w 12191826"/>
              <a:gd name="connsiteY1769" fmla="*/ 551421 h 6677053"/>
              <a:gd name="connsiteX1770" fmla="*/ 3112308 w 12191826"/>
              <a:gd name="connsiteY1770" fmla="*/ 469301 h 6677053"/>
              <a:gd name="connsiteX1771" fmla="*/ 3176788 w 12191826"/>
              <a:gd name="connsiteY1771" fmla="*/ 454552 h 6677053"/>
              <a:gd name="connsiteX1772" fmla="*/ 3262391 w 12191826"/>
              <a:gd name="connsiteY1772" fmla="*/ 404302 h 6677053"/>
              <a:gd name="connsiteX1773" fmla="*/ 3242677 w 12191826"/>
              <a:gd name="connsiteY1773" fmla="*/ 377324 h 6677053"/>
              <a:gd name="connsiteX1774" fmla="*/ 3359779 w 12191826"/>
              <a:gd name="connsiteY1774" fmla="*/ 323294 h 6677053"/>
              <a:gd name="connsiteX1775" fmla="*/ 3486146 w 12191826"/>
              <a:gd name="connsiteY1775" fmla="*/ 238728 h 6677053"/>
              <a:gd name="connsiteX1776" fmla="*/ 3449311 w 12191826"/>
              <a:gd name="connsiteY1776" fmla="*/ 237542 h 6677053"/>
              <a:gd name="connsiteX1777" fmla="*/ 3354517 w 12191826"/>
              <a:gd name="connsiteY1777" fmla="*/ 227759 h 6677053"/>
              <a:gd name="connsiteX1778" fmla="*/ 3548033 w 12191826"/>
              <a:gd name="connsiteY1778" fmla="*/ 184846 h 6677053"/>
              <a:gd name="connsiteX1779" fmla="*/ 3594058 w 12191826"/>
              <a:gd name="connsiteY1779" fmla="*/ 154236 h 6677053"/>
              <a:gd name="connsiteX1780" fmla="*/ 2386272 w 12191826"/>
              <a:gd name="connsiteY1780" fmla="*/ 632429 h 6677053"/>
              <a:gd name="connsiteX1781" fmla="*/ 2370041 w 12191826"/>
              <a:gd name="connsiteY1781" fmla="*/ 653552 h 6677053"/>
              <a:gd name="connsiteX1782" fmla="*/ 2406506 w 12191826"/>
              <a:gd name="connsiteY1782" fmla="*/ 660519 h 6677053"/>
              <a:gd name="connsiteX1783" fmla="*/ 2466317 w 12191826"/>
              <a:gd name="connsiteY1783" fmla="*/ 623684 h 6677053"/>
              <a:gd name="connsiteX1784" fmla="*/ 2425331 w 12191826"/>
              <a:gd name="connsiteY1784" fmla="*/ 599374 h 6677053"/>
              <a:gd name="connsiteX1785" fmla="*/ 2358182 w 12191826"/>
              <a:gd name="connsiteY1785" fmla="*/ 569505 h 6677053"/>
              <a:gd name="connsiteX1786" fmla="*/ 2386272 w 12191826"/>
              <a:gd name="connsiteY1786" fmla="*/ 632503 h 6677053"/>
              <a:gd name="connsiteX1787" fmla="*/ 2436671 w 12191826"/>
              <a:gd name="connsiteY1787" fmla="*/ 363538 h 6677053"/>
              <a:gd name="connsiteX1788" fmla="*/ 2419328 w 12191826"/>
              <a:gd name="connsiteY1788" fmla="*/ 426018 h 6677053"/>
              <a:gd name="connsiteX1789" fmla="*/ 2463278 w 12191826"/>
              <a:gd name="connsiteY1789" fmla="*/ 432984 h 6677053"/>
              <a:gd name="connsiteX1790" fmla="*/ 2414881 w 12191826"/>
              <a:gd name="connsiteY1790" fmla="*/ 448549 h 6677053"/>
              <a:gd name="connsiteX1791" fmla="*/ 2408952 w 12191826"/>
              <a:gd name="connsiteY1791" fmla="*/ 486718 h 6677053"/>
              <a:gd name="connsiteX1792" fmla="*/ 2472617 w 12191826"/>
              <a:gd name="connsiteY1792" fmla="*/ 504654 h 6677053"/>
              <a:gd name="connsiteX1793" fmla="*/ 2552587 w 12191826"/>
              <a:gd name="connsiteY1793" fmla="*/ 498280 h 6677053"/>
              <a:gd name="connsiteX1794" fmla="*/ 2564891 w 12191826"/>
              <a:gd name="connsiteY1794" fmla="*/ 522145 h 6677053"/>
              <a:gd name="connsiteX1795" fmla="*/ 2486921 w 12191826"/>
              <a:gd name="connsiteY1795" fmla="*/ 559796 h 6677053"/>
              <a:gd name="connsiteX1796" fmla="*/ 2568374 w 12191826"/>
              <a:gd name="connsiteY1796" fmla="*/ 609898 h 6677053"/>
              <a:gd name="connsiteX1797" fmla="*/ 2638487 w 12191826"/>
              <a:gd name="connsiteY1797" fmla="*/ 601153 h 6677053"/>
              <a:gd name="connsiteX1798" fmla="*/ 2677472 w 12191826"/>
              <a:gd name="connsiteY1798" fmla="*/ 598410 h 6677053"/>
              <a:gd name="connsiteX1799" fmla="*/ 2712010 w 12191826"/>
              <a:gd name="connsiteY1799" fmla="*/ 542750 h 6677053"/>
              <a:gd name="connsiteX1800" fmla="*/ 2753959 w 12191826"/>
              <a:gd name="connsiteY1800" fmla="*/ 518440 h 6677053"/>
              <a:gd name="connsiteX1801" fmla="*/ 2763298 w 12191826"/>
              <a:gd name="connsiteY1801" fmla="*/ 496798 h 6677053"/>
              <a:gd name="connsiteX1802" fmla="*/ 2716383 w 12191826"/>
              <a:gd name="connsiteY1802" fmla="*/ 478417 h 6677053"/>
              <a:gd name="connsiteX1803" fmla="*/ 2723275 w 12191826"/>
              <a:gd name="connsiteY1803" fmla="*/ 443435 h 6677053"/>
              <a:gd name="connsiteX1804" fmla="*/ 2684809 w 12191826"/>
              <a:gd name="connsiteY1804" fmla="*/ 429205 h 6677053"/>
              <a:gd name="connsiteX1805" fmla="*/ 2641378 w 12191826"/>
              <a:gd name="connsiteY1805" fmla="*/ 390590 h 6677053"/>
              <a:gd name="connsiteX1806" fmla="*/ 2591053 w 12191826"/>
              <a:gd name="connsiteY1806" fmla="*/ 364353 h 6677053"/>
              <a:gd name="connsiteX1807" fmla="*/ 2500262 w 12191826"/>
              <a:gd name="connsiteY1807" fmla="*/ 314251 h 6677053"/>
              <a:gd name="connsiteX1808" fmla="*/ 2436597 w 12191826"/>
              <a:gd name="connsiteY1808" fmla="*/ 363464 h 6677053"/>
              <a:gd name="connsiteX1809" fmla="*/ 2152216 w 12191826"/>
              <a:gd name="connsiteY1809" fmla="*/ 588701 h 6677053"/>
              <a:gd name="connsiteX1810" fmla="*/ 2155180 w 12191826"/>
              <a:gd name="connsiteY1810" fmla="*/ 607971 h 6677053"/>
              <a:gd name="connsiteX1811" fmla="*/ 2136429 w 12191826"/>
              <a:gd name="connsiteY1811" fmla="*/ 628205 h 6677053"/>
              <a:gd name="connsiteX1812" fmla="*/ 2212397 w 12191826"/>
              <a:gd name="connsiteY1812" fmla="*/ 635616 h 6677053"/>
              <a:gd name="connsiteX1813" fmla="*/ 2254865 w 12191826"/>
              <a:gd name="connsiteY1813" fmla="*/ 654960 h 6677053"/>
              <a:gd name="connsiteX1814" fmla="*/ 2304819 w 12191826"/>
              <a:gd name="connsiteY1814" fmla="*/ 667338 h 6677053"/>
              <a:gd name="connsiteX1815" fmla="*/ 2315195 w 12191826"/>
              <a:gd name="connsiteY1815" fmla="*/ 645696 h 6677053"/>
              <a:gd name="connsiteX1816" fmla="*/ 2268280 w 12191826"/>
              <a:gd name="connsiteY1816" fmla="*/ 591517 h 6677053"/>
              <a:gd name="connsiteX1817" fmla="*/ 2214917 w 12191826"/>
              <a:gd name="connsiteY1817" fmla="*/ 566763 h 6677053"/>
              <a:gd name="connsiteX1818" fmla="*/ 2175414 w 12191826"/>
              <a:gd name="connsiteY1818" fmla="*/ 546974 h 6677053"/>
              <a:gd name="connsiteX1819" fmla="*/ 2122569 w 12191826"/>
              <a:gd name="connsiteY1819" fmla="*/ 541415 h 6677053"/>
              <a:gd name="connsiteX1820" fmla="*/ 2082102 w 12191826"/>
              <a:gd name="connsiteY1820" fmla="*/ 571803 h 6677053"/>
              <a:gd name="connsiteX1821" fmla="*/ 2152216 w 12191826"/>
              <a:gd name="connsiteY1821" fmla="*/ 588775 h 6677053"/>
              <a:gd name="connsiteX1822" fmla="*/ 2570820 w 12191826"/>
              <a:gd name="connsiteY1822" fmla="*/ 759760 h 6677053"/>
              <a:gd name="connsiteX1823" fmla="*/ 2506117 w 12191826"/>
              <a:gd name="connsiteY1823" fmla="*/ 755165 h 6677053"/>
              <a:gd name="connsiteX1824" fmla="*/ 2401021 w 12191826"/>
              <a:gd name="connsiteY1824" fmla="*/ 740416 h 6677053"/>
              <a:gd name="connsiteX1825" fmla="*/ 2407988 w 12191826"/>
              <a:gd name="connsiteY1825" fmla="*/ 770358 h 6677053"/>
              <a:gd name="connsiteX1826" fmla="*/ 2455867 w 12191826"/>
              <a:gd name="connsiteY1826" fmla="*/ 794668 h 6677053"/>
              <a:gd name="connsiteX1827" fmla="*/ 2531390 w 12191826"/>
              <a:gd name="connsiteY1827" fmla="*/ 813493 h 6677053"/>
              <a:gd name="connsiteX1828" fmla="*/ 2546658 w 12191826"/>
              <a:gd name="connsiteY1828" fmla="*/ 865893 h 6677053"/>
              <a:gd name="connsiteX1829" fmla="*/ 2547622 w 12191826"/>
              <a:gd name="connsiteY1829" fmla="*/ 919701 h 6677053"/>
              <a:gd name="connsiteX1830" fmla="*/ 2614770 w 12191826"/>
              <a:gd name="connsiteY1830" fmla="*/ 942603 h 6677053"/>
              <a:gd name="connsiteX1831" fmla="*/ 2889739 w 12191826"/>
              <a:gd name="connsiteY1831" fmla="*/ 933412 h 6677053"/>
              <a:gd name="connsiteX1832" fmla="*/ 2968746 w 12191826"/>
              <a:gd name="connsiteY1832" fmla="*/ 887461 h 6677053"/>
              <a:gd name="connsiteX1833" fmla="*/ 2971710 w 12191826"/>
              <a:gd name="connsiteY1833" fmla="*/ 841435 h 6677053"/>
              <a:gd name="connsiteX1834" fmla="*/ 2887812 w 12191826"/>
              <a:gd name="connsiteY1834" fmla="*/ 813864 h 6677053"/>
              <a:gd name="connsiteX1835" fmla="*/ 2797984 w 12191826"/>
              <a:gd name="connsiteY1835" fmla="*/ 831800 h 6677053"/>
              <a:gd name="connsiteX1836" fmla="*/ 2729872 w 12191826"/>
              <a:gd name="connsiteY1836" fmla="*/ 856184 h 6677053"/>
              <a:gd name="connsiteX1837" fmla="*/ 2666132 w 12191826"/>
              <a:gd name="connsiteY1837" fmla="*/ 854776 h 6677053"/>
              <a:gd name="connsiteX1838" fmla="*/ 2609434 w 12191826"/>
              <a:gd name="connsiteY1838" fmla="*/ 810158 h 6677053"/>
              <a:gd name="connsiteX1839" fmla="*/ 2636042 w 12191826"/>
              <a:gd name="connsiteY1839" fmla="*/ 794075 h 6677053"/>
              <a:gd name="connsiteX1840" fmla="*/ 2570820 w 12191826"/>
              <a:gd name="connsiteY1840" fmla="*/ 759611 h 6677053"/>
              <a:gd name="connsiteX1841" fmla="*/ 2443860 w 12191826"/>
              <a:gd name="connsiteY1841" fmla="*/ 866560 h 6677053"/>
              <a:gd name="connsiteX1842" fmla="*/ 2400428 w 12191826"/>
              <a:gd name="connsiteY1842" fmla="*/ 901839 h 6677053"/>
              <a:gd name="connsiteX1843" fmla="*/ 2426443 w 12191826"/>
              <a:gd name="connsiteY1843" fmla="*/ 929114 h 6677053"/>
              <a:gd name="connsiteX1844" fmla="*/ 2495889 w 12191826"/>
              <a:gd name="connsiteY1844" fmla="*/ 931263 h 6677053"/>
              <a:gd name="connsiteX1845" fmla="*/ 2443934 w 12191826"/>
              <a:gd name="connsiteY1845" fmla="*/ 866634 h 6677053"/>
              <a:gd name="connsiteX1846" fmla="*/ 2133242 w 12191826"/>
              <a:gd name="connsiteY1846" fmla="*/ 908287 h 6677053"/>
              <a:gd name="connsiteX1847" fmla="*/ 2132204 w 12191826"/>
              <a:gd name="connsiteY1847" fmla="*/ 908732 h 6677053"/>
              <a:gd name="connsiteX1848" fmla="*/ 2118122 w 12191826"/>
              <a:gd name="connsiteY1848" fmla="*/ 932523 h 6677053"/>
              <a:gd name="connsiteX1849" fmla="*/ 2153401 w 12191826"/>
              <a:gd name="connsiteY1849" fmla="*/ 928224 h 6677053"/>
              <a:gd name="connsiteX1850" fmla="*/ 2133316 w 12191826"/>
              <a:gd name="connsiteY1850" fmla="*/ 908287 h 6677053"/>
              <a:gd name="connsiteX1851" fmla="*/ 2253457 w 12191826"/>
              <a:gd name="connsiteY1851" fmla="*/ 820979 h 6677053"/>
              <a:gd name="connsiteX1852" fmla="*/ 2214621 w 12191826"/>
              <a:gd name="connsiteY1852" fmla="*/ 806897 h 6677053"/>
              <a:gd name="connsiteX1853" fmla="*/ 2211953 w 12191826"/>
              <a:gd name="connsiteY1853" fmla="*/ 825574 h 6677053"/>
              <a:gd name="connsiteX1854" fmla="*/ 2231371 w 12191826"/>
              <a:gd name="connsiteY1854" fmla="*/ 835358 h 6677053"/>
              <a:gd name="connsiteX1855" fmla="*/ 2214546 w 12191826"/>
              <a:gd name="connsiteY1855" fmla="*/ 851292 h 6677053"/>
              <a:gd name="connsiteX1856" fmla="*/ 2176377 w 12191826"/>
              <a:gd name="connsiteY1856" fmla="*/ 858333 h 6677053"/>
              <a:gd name="connsiteX1857" fmla="*/ 2201428 w 12191826"/>
              <a:gd name="connsiteY1857" fmla="*/ 867820 h 6677053"/>
              <a:gd name="connsiteX1858" fmla="*/ 2244860 w 12191826"/>
              <a:gd name="connsiteY1858" fmla="*/ 876121 h 6677053"/>
              <a:gd name="connsiteX1859" fmla="*/ 2296889 w 12191826"/>
              <a:gd name="connsiteY1859" fmla="*/ 867820 h 6677053"/>
              <a:gd name="connsiteX1860" fmla="*/ 2274210 w 12191826"/>
              <a:gd name="connsiteY1860" fmla="*/ 893835 h 6677053"/>
              <a:gd name="connsiteX1861" fmla="*/ 2276507 w 12191826"/>
              <a:gd name="connsiteY1861" fmla="*/ 927483 h 6677053"/>
              <a:gd name="connsiteX1862" fmla="*/ 2321273 w 12191826"/>
              <a:gd name="connsiteY1862" fmla="*/ 918960 h 6677053"/>
              <a:gd name="connsiteX1863" fmla="*/ 2362704 w 12191826"/>
              <a:gd name="connsiteY1863" fmla="*/ 901839 h 6677053"/>
              <a:gd name="connsiteX1864" fmla="*/ 2356478 w 12191826"/>
              <a:gd name="connsiteY1864" fmla="*/ 878863 h 6677053"/>
              <a:gd name="connsiteX1865" fmla="*/ 2356107 w 12191826"/>
              <a:gd name="connsiteY1865" fmla="*/ 859223 h 6677053"/>
              <a:gd name="connsiteX1866" fmla="*/ 2371894 w 12191826"/>
              <a:gd name="connsiteY1866" fmla="*/ 872119 h 6677053"/>
              <a:gd name="connsiteX1867" fmla="*/ 2365001 w 12191826"/>
              <a:gd name="connsiteY1867" fmla="*/ 845437 h 6677053"/>
              <a:gd name="connsiteX1868" fmla="*/ 2359072 w 12191826"/>
              <a:gd name="connsiteY1868" fmla="*/ 803784 h 6677053"/>
              <a:gd name="connsiteX1869" fmla="*/ 2331130 w 12191826"/>
              <a:gd name="connsiteY1869" fmla="*/ 776139 h 6677053"/>
              <a:gd name="connsiteX1870" fmla="*/ 2270874 w 12191826"/>
              <a:gd name="connsiteY1870" fmla="*/ 785107 h 6677053"/>
              <a:gd name="connsiteX1871" fmla="*/ 2257089 w 12191826"/>
              <a:gd name="connsiteY1871" fmla="*/ 796150 h 6677053"/>
              <a:gd name="connsiteX1872" fmla="*/ 2280435 w 12191826"/>
              <a:gd name="connsiteY1872" fmla="*/ 820609 h 6677053"/>
              <a:gd name="connsiteX1873" fmla="*/ 2286364 w 12191826"/>
              <a:gd name="connsiteY1873" fmla="*/ 847883 h 6677053"/>
              <a:gd name="connsiteX1874" fmla="*/ 2253457 w 12191826"/>
              <a:gd name="connsiteY1874" fmla="*/ 820905 h 6677053"/>
              <a:gd name="connsiteX1875" fmla="*/ 2156366 w 12191826"/>
              <a:gd name="connsiteY1875" fmla="*/ 792074 h 6677053"/>
              <a:gd name="connsiteX1876" fmla="*/ 2123459 w 12191826"/>
              <a:gd name="connsiteY1876" fmla="*/ 800301 h 6677053"/>
              <a:gd name="connsiteX1877" fmla="*/ 2131018 w 12191826"/>
              <a:gd name="connsiteY1877" fmla="*/ 823573 h 6677053"/>
              <a:gd name="connsiteX1878" fmla="*/ 2156662 w 12191826"/>
              <a:gd name="connsiteY1878" fmla="*/ 842917 h 6677053"/>
              <a:gd name="connsiteX1879" fmla="*/ 2191200 w 12191826"/>
              <a:gd name="connsiteY1879" fmla="*/ 824240 h 6677053"/>
              <a:gd name="connsiteX1880" fmla="*/ 2156366 w 12191826"/>
              <a:gd name="connsiteY1880" fmla="*/ 792074 h 6677053"/>
              <a:gd name="connsiteX1881" fmla="*/ 2080323 w 12191826"/>
              <a:gd name="connsiteY1881" fmla="*/ 695872 h 6677053"/>
              <a:gd name="connsiteX1882" fmla="*/ 2081657 w 12191826"/>
              <a:gd name="connsiteY1882" fmla="*/ 719811 h 6677053"/>
              <a:gd name="connsiteX1883" fmla="*/ 2099371 w 12191826"/>
              <a:gd name="connsiteY1883" fmla="*/ 732633 h 6677053"/>
              <a:gd name="connsiteX1884" fmla="*/ 2124348 w 12191826"/>
              <a:gd name="connsiteY1884" fmla="*/ 748568 h 6677053"/>
              <a:gd name="connsiteX1885" fmla="*/ 2133242 w 12191826"/>
              <a:gd name="connsiteY1885" fmla="*/ 741231 h 6677053"/>
              <a:gd name="connsiteX1886" fmla="*/ 2118419 w 12191826"/>
              <a:gd name="connsiteY1886" fmla="*/ 717292 h 6677053"/>
              <a:gd name="connsiteX1887" fmla="*/ 2080249 w 12191826"/>
              <a:gd name="connsiteY1887" fmla="*/ 695872 h 6677053"/>
              <a:gd name="connsiteX1888" fmla="*/ 1857088 w 12191826"/>
              <a:gd name="connsiteY1888" fmla="*/ 640434 h 6677053"/>
              <a:gd name="connsiteX1889" fmla="*/ 1827219 w 12191826"/>
              <a:gd name="connsiteY1889" fmla="*/ 669191 h 6677053"/>
              <a:gd name="connsiteX1890" fmla="*/ 1863387 w 12191826"/>
              <a:gd name="connsiteY1890" fmla="*/ 661853 h 6677053"/>
              <a:gd name="connsiteX1891" fmla="*/ 1891699 w 12191826"/>
              <a:gd name="connsiteY1891" fmla="*/ 655405 h 6677053"/>
              <a:gd name="connsiteX1892" fmla="*/ 1951288 w 12191826"/>
              <a:gd name="connsiteY1892" fmla="*/ 650810 h 6677053"/>
              <a:gd name="connsiteX1893" fmla="*/ 1972337 w 12191826"/>
              <a:gd name="connsiteY1893" fmla="*/ 618347 h 6677053"/>
              <a:gd name="connsiteX1894" fmla="*/ 1857088 w 12191826"/>
              <a:gd name="connsiteY1894" fmla="*/ 640434 h 6677053"/>
              <a:gd name="connsiteX1895" fmla="*/ 1772225 w 12191826"/>
              <a:gd name="connsiteY1895" fmla="*/ 700838 h 6677053"/>
              <a:gd name="connsiteX1896" fmla="*/ 1779785 w 12191826"/>
              <a:gd name="connsiteY1896" fmla="*/ 714030 h 6677053"/>
              <a:gd name="connsiteX1897" fmla="*/ 1821883 w 12191826"/>
              <a:gd name="connsiteY1897" fmla="*/ 714920 h 6677053"/>
              <a:gd name="connsiteX1898" fmla="*/ 1772225 w 12191826"/>
              <a:gd name="connsiteY1898" fmla="*/ 700838 h 6677053"/>
              <a:gd name="connsiteX1899" fmla="*/ 1896888 w 12191826"/>
              <a:gd name="connsiteY1899" fmla="*/ 681568 h 6677053"/>
              <a:gd name="connsiteX1900" fmla="*/ 1837299 w 12191826"/>
              <a:gd name="connsiteY1900" fmla="*/ 706322 h 6677053"/>
              <a:gd name="connsiteX1901" fmla="*/ 1844265 w 12191826"/>
              <a:gd name="connsiteY1901" fmla="*/ 742194 h 6677053"/>
              <a:gd name="connsiteX1902" fmla="*/ 1889995 w 12191826"/>
              <a:gd name="connsiteY1902" fmla="*/ 746790 h 6677053"/>
              <a:gd name="connsiteX1903" fmla="*/ 1940023 w 12191826"/>
              <a:gd name="connsiteY1903" fmla="*/ 714549 h 6677053"/>
              <a:gd name="connsiteX1904" fmla="*/ 1909487 w 12191826"/>
              <a:gd name="connsiteY1904" fmla="*/ 704173 h 6677053"/>
              <a:gd name="connsiteX1905" fmla="*/ 1943358 w 12191826"/>
              <a:gd name="connsiteY1905" fmla="*/ 689128 h 6677053"/>
              <a:gd name="connsiteX1906" fmla="*/ 1896962 w 12191826"/>
              <a:gd name="connsiteY1906" fmla="*/ 681494 h 6677053"/>
              <a:gd name="connsiteX1907" fmla="*/ 1784751 w 12191826"/>
              <a:gd name="connsiteY1907" fmla="*/ 797929 h 6677053"/>
              <a:gd name="connsiteX1908" fmla="*/ 1793274 w 12191826"/>
              <a:gd name="connsiteY1908" fmla="*/ 811048 h 6677053"/>
              <a:gd name="connsiteX1909" fmla="*/ 1823587 w 12191826"/>
              <a:gd name="connsiteY1909" fmla="*/ 794520 h 6677053"/>
              <a:gd name="connsiteX1910" fmla="*/ 1784751 w 12191826"/>
              <a:gd name="connsiteY1910" fmla="*/ 797929 h 6677053"/>
              <a:gd name="connsiteX1911" fmla="*/ 1680693 w 12191826"/>
              <a:gd name="connsiteY1911" fmla="*/ 879160 h 6677053"/>
              <a:gd name="connsiteX1912" fmla="*/ 1622512 w 12191826"/>
              <a:gd name="connsiteY1912" fmla="*/ 923555 h 6677053"/>
              <a:gd name="connsiteX1913" fmla="*/ 1647192 w 12191826"/>
              <a:gd name="connsiteY1913" fmla="*/ 933338 h 6677053"/>
              <a:gd name="connsiteX1914" fmla="*/ 1680693 w 12191826"/>
              <a:gd name="connsiteY1914" fmla="*/ 879160 h 6677053"/>
              <a:gd name="connsiteX1915" fmla="*/ 1802464 w 12191826"/>
              <a:gd name="connsiteY1915" fmla="*/ 847290 h 6677053"/>
              <a:gd name="connsiteX1916" fmla="*/ 1744580 w 12191826"/>
              <a:gd name="connsiteY1916" fmla="*/ 864411 h 6677053"/>
              <a:gd name="connsiteX1917" fmla="*/ 1693292 w 12191826"/>
              <a:gd name="connsiteY1917" fmla="*/ 931856 h 6677053"/>
              <a:gd name="connsiteX1918" fmla="*/ 1724865 w 12191826"/>
              <a:gd name="connsiteY1918" fmla="*/ 961873 h 6677053"/>
              <a:gd name="connsiteX1919" fmla="*/ 1801797 w 12191826"/>
              <a:gd name="connsiteY1919" fmla="*/ 932449 h 6677053"/>
              <a:gd name="connsiteX1920" fmla="*/ 1816991 w 12191826"/>
              <a:gd name="connsiteY1920" fmla="*/ 952089 h 6677053"/>
              <a:gd name="connsiteX1921" fmla="*/ 1848564 w 12191826"/>
              <a:gd name="connsiteY1921" fmla="*/ 947124 h 6677053"/>
              <a:gd name="connsiteX1922" fmla="*/ 1898592 w 12191826"/>
              <a:gd name="connsiteY1922" fmla="*/ 938600 h 6677053"/>
              <a:gd name="connsiteX1923" fmla="*/ 1838633 w 12191826"/>
              <a:gd name="connsiteY1923" fmla="*/ 972916 h 6677053"/>
              <a:gd name="connsiteX1924" fmla="*/ 1774152 w 12191826"/>
              <a:gd name="connsiteY1924" fmla="*/ 990037 h 6677053"/>
              <a:gd name="connsiteX1925" fmla="*/ 1818251 w 12191826"/>
              <a:gd name="connsiteY1925" fmla="*/ 1011530 h 6677053"/>
              <a:gd name="connsiteX1926" fmla="*/ 1928238 w 12191826"/>
              <a:gd name="connsiteY1926" fmla="*/ 969803 h 6677053"/>
              <a:gd name="connsiteX1927" fmla="*/ 1994646 w 12191826"/>
              <a:gd name="connsiteY1927" fmla="*/ 951422 h 6677053"/>
              <a:gd name="connsiteX1928" fmla="*/ 2051270 w 12191826"/>
              <a:gd name="connsiteY1928" fmla="*/ 937859 h 6677053"/>
              <a:gd name="connsiteX1929" fmla="*/ 2090181 w 12191826"/>
              <a:gd name="connsiteY1929" fmla="*/ 909695 h 6677053"/>
              <a:gd name="connsiteX1930" fmla="*/ 2086179 w 12191826"/>
              <a:gd name="connsiteY1930" fmla="*/ 846549 h 6677053"/>
              <a:gd name="connsiteX1931" fmla="*/ 2050603 w 12191826"/>
              <a:gd name="connsiteY1931" fmla="*/ 878419 h 6677053"/>
              <a:gd name="connsiteX1932" fmla="*/ 2044007 w 12191826"/>
              <a:gd name="connsiteY1932" fmla="*/ 891315 h 6677053"/>
              <a:gd name="connsiteX1933" fmla="*/ 2012434 w 12191826"/>
              <a:gd name="connsiteY1933" fmla="*/ 846549 h 6677053"/>
              <a:gd name="connsiteX1934" fmla="*/ 1978859 w 12191826"/>
              <a:gd name="connsiteY1934" fmla="*/ 794446 h 6677053"/>
              <a:gd name="connsiteX1935" fmla="*/ 1939356 w 12191826"/>
              <a:gd name="connsiteY1935" fmla="*/ 822684 h 6677053"/>
              <a:gd name="connsiteX1936" fmla="*/ 1955809 w 12191826"/>
              <a:gd name="connsiteY1936" fmla="*/ 863744 h 6677053"/>
              <a:gd name="connsiteX1937" fmla="*/ 1980860 w 12191826"/>
              <a:gd name="connsiteY1937" fmla="*/ 905397 h 6677053"/>
              <a:gd name="connsiteX1938" fmla="*/ 1922235 w 12191826"/>
              <a:gd name="connsiteY1938" fmla="*/ 908510 h 6677053"/>
              <a:gd name="connsiteX1939" fmla="*/ 1875468 w 12191826"/>
              <a:gd name="connsiteY1939" fmla="*/ 891982 h 6677053"/>
              <a:gd name="connsiteX1940" fmla="*/ 1853011 w 12191826"/>
              <a:gd name="connsiteY1940" fmla="*/ 860112 h 6677053"/>
              <a:gd name="connsiteX1941" fmla="*/ 1802390 w 12191826"/>
              <a:gd name="connsiteY1941" fmla="*/ 847216 h 6677053"/>
              <a:gd name="connsiteX1942" fmla="*/ 1601611 w 12191826"/>
              <a:gd name="connsiteY1942" fmla="*/ 805489 h 6677053"/>
              <a:gd name="connsiteX1943" fmla="*/ 1536538 w 12191826"/>
              <a:gd name="connsiteY1943" fmla="*/ 869302 h 6677053"/>
              <a:gd name="connsiteX1944" fmla="*/ 1525346 w 12191826"/>
              <a:gd name="connsiteY1944" fmla="*/ 909028 h 6677053"/>
              <a:gd name="connsiteX1945" fmla="*/ 1571372 w 12191826"/>
              <a:gd name="connsiteY1945" fmla="*/ 902358 h 6677053"/>
              <a:gd name="connsiteX1946" fmla="*/ 1600351 w 12191826"/>
              <a:gd name="connsiteY1946" fmla="*/ 890129 h 6677053"/>
              <a:gd name="connsiteX1947" fmla="*/ 1649712 w 12191826"/>
              <a:gd name="connsiteY1947" fmla="*/ 845363 h 6677053"/>
              <a:gd name="connsiteX1948" fmla="*/ 1683287 w 12191826"/>
              <a:gd name="connsiteY1948" fmla="*/ 818459 h 6677053"/>
              <a:gd name="connsiteX1949" fmla="*/ 1677357 w 12191826"/>
              <a:gd name="connsiteY1949" fmla="*/ 847216 h 6677053"/>
              <a:gd name="connsiteX1950" fmla="*/ 1727385 w 12191826"/>
              <a:gd name="connsiteY1950" fmla="*/ 838693 h 6677053"/>
              <a:gd name="connsiteX1951" fmla="*/ 1745840 w 12191826"/>
              <a:gd name="connsiteY1951" fmla="*/ 779252 h 6677053"/>
              <a:gd name="connsiteX1952" fmla="*/ 1743913 w 12191826"/>
              <a:gd name="connsiteY1952" fmla="*/ 749161 h 6677053"/>
              <a:gd name="connsiteX1953" fmla="*/ 1684621 w 12191826"/>
              <a:gd name="connsiteY1953" fmla="*/ 759019 h 6677053"/>
              <a:gd name="connsiteX1954" fmla="*/ 1601685 w 12191826"/>
              <a:gd name="connsiteY1954" fmla="*/ 805563 h 6677053"/>
              <a:gd name="connsiteX1955" fmla="*/ 2076988 w 12191826"/>
              <a:gd name="connsiteY1955" fmla="*/ 1042807 h 6677053"/>
              <a:gd name="connsiteX1956" fmla="*/ 2048676 w 12191826"/>
              <a:gd name="connsiteY1956" fmla="*/ 1069192 h 6677053"/>
              <a:gd name="connsiteX1957" fmla="*/ 2084844 w 12191826"/>
              <a:gd name="connsiteY1957" fmla="*/ 1085127 h 6677053"/>
              <a:gd name="connsiteX1958" fmla="*/ 2125682 w 12191826"/>
              <a:gd name="connsiteY1958" fmla="*/ 1083274 h 6677053"/>
              <a:gd name="connsiteX1959" fmla="*/ 2076988 w 12191826"/>
              <a:gd name="connsiteY1959" fmla="*/ 1042807 h 6677053"/>
              <a:gd name="connsiteX1960" fmla="*/ 2203281 w 12191826"/>
              <a:gd name="connsiteY1960" fmla="*/ 1099209 h 6677053"/>
              <a:gd name="connsiteX1961" fmla="*/ 2202688 w 12191826"/>
              <a:gd name="connsiteY1961" fmla="*/ 1134191 h 6677053"/>
              <a:gd name="connsiteX1962" fmla="*/ 2263240 w 12191826"/>
              <a:gd name="connsiteY1962" fmla="*/ 1175251 h 6677053"/>
              <a:gd name="connsiteX1963" fmla="*/ 2334984 w 12191826"/>
              <a:gd name="connsiteY1963" fmla="*/ 1208381 h 6677053"/>
              <a:gd name="connsiteX1964" fmla="*/ 2400873 w 12191826"/>
              <a:gd name="connsiteY1964" fmla="*/ 1155018 h 6677053"/>
              <a:gd name="connsiteX1965" fmla="*/ 2384345 w 12191826"/>
              <a:gd name="connsiteY1965" fmla="*/ 1118182 h 6677053"/>
              <a:gd name="connsiteX1966" fmla="*/ 2349437 w 12191826"/>
              <a:gd name="connsiteY1966" fmla="*/ 1097949 h 6677053"/>
              <a:gd name="connsiteX1967" fmla="*/ 2320458 w 12191826"/>
              <a:gd name="connsiteY1967" fmla="*/ 1100469 h 6677053"/>
              <a:gd name="connsiteX1968" fmla="*/ 2358627 w 12191826"/>
              <a:gd name="connsiteY1968" fmla="*/ 1070452 h 6677053"/>
              <a:gd name="connsiteX1969" fmla="*/ 2373747 w 12191826"/>
              <a:gd name="connsiteY1969" fmla="*/ 1039842 h 6677053"/>
              <a:gd name="connsiteX1970" fmla="*/ 2328388 w 12191826"/>
              <a:gd name="connsiteY1970" fmla="*/ 1027539 h 6677053"/>
              <a:gd name="connsiteX1971" fmla="*/ 2282288 w 12191826"/>
              <a:gd name="connsiteY1971" fmla="*/ 1025093 h 6677053"/>
              <a:gd name="connsiteX1972" fmla="*/ 2211211 w 12191826"/>
              <a:gd name="connsiteY1972" fmla="*/ 1058742 h 6677053"/>
              <a:gd name="connsiteX1973" fmla="*/ 2253976 w 12191826"/>
              <a:gd name="connsiteY1973" fmla="*/ 1075344 h 6677053"/>
              <a:gd name="connsiteX1974" fmla="*/ 2259905 w 12191826"/>
              <a:gd name="connsiteY1974" fmla="*/ 1116404 h 6677053"/>
              <a:gd name="connsiteX1975" fmla="*/ 2223070 w 12191826"/>
              <a:gd name="connsiteY1975" fmla="*/ 1104100 h 6677053"/>
              <a:gd name="connsiteX1976" fmla="*/ 2203281 w 12191826"/>
              <a:gd name="connsiteY1976" fmla="*/ 1099209 h 6677053"/>
              <a:gd name="connsiteX1977" fmla="*/ 2327721 w 12191826"/>
              <a:gd name="connsiteY1977" fmla="*/ 1386110 h 6677053"/>
              <a:gd name="connsiteX1978" fmla="*/ 2296148 w 12191826"/>
              <a:gd name="connsiteY1978" fmla="*/ 1409382 h 6677053"/>
              <a:gd name="connsiteX1979" fmla="*/ 2328981 w 12191826"/>
              <a:gd name="connsiteY1979" fmla="*/ 1418572 h 6677053"/>
              <a:gd name="connsiteX1980" fmla="*/ 2355959 w 12191826"/>
              <a:gd name="connsiteY1980" fmla="*/ 1435767 h 6677053"/>
              <a:gd name="connsiteX1981" fmla="*/ 2429704 w 12191826"/>
              <a:gd name="connsiteY1981" fmla="*/ 1431394 h 6677053"/>
              <a:gd name="connsiteX1982" fmla="*/ 2448752 w 12191826"/>
              <a:gd name="connsiteY1982" fmla="*/ 1414867 h 6677053"/>
              <a:gd name="connsiteX1983" fmla="*/ 2381603 w 12191826"/>
              <a:gd name="connsiteY1983" fmla="*/ 1359058 h 6677053"/>
              <a:gd name="connsiteX1984" fmla="*/ 2347436 w 12191826"/>
              <a:gd name="connsiteY1984" fmla="*/ 1347422 h 6677053"/>
              <a:gd name="connsiteX1985" fmla="*/ 2327721 w 12191826"/>
              <a:gd name="connsiteY1985" fmla="*/ 1386036 h 6677053"/>
              <a:gd name="connsiteX1986" fmla="*/ 1470723 w 12191826"/>
              <a:gd name="connsiteY1986" fmla="*/ 1092464 h 6677053"/>
              <a:gd name="connsiteX1987" fmla="*/ 1463460 w 12191826"/>
              <a:gd name="connsiteY1987" fmla="*/ 1128559 h 6677053"/>
              <a:gd name="connsiteX1988" fmla="*/ 1444338 w 12191826"/>
              <a:gd name="connsiteY1988" fmla="*/ 1185627 h 6677053"/>
              <a:gd name="connsiteX1989" fmla="*/ 1410764 w 12191826"/>
              <a:gd name="connsiteY1989" fmla="*/ 1246328 h 6677053"/>
              <a:gd name="connsiteX1990" fmla="*/ 1465387 w 12191826"/>
              <a:gd name="connsiteY1990" fmla="*/ 1278198 h 6677053"/>
              <a:gd name="connsiteX1991" fmla="*/ 1515341 w 12191826"/>
              <a:gd name="connsiteY1991" fmla="*/ 1302137 h 6677053"/>
              <a:gd name="connsiteX1992" fmla="*/ 1563442 w 12191826"/>
              <a:gd name="connsiteY1992" fmla="*/ 1280051 h 6677053"/>
              <a:gd name="connsiteX1993" fmla="*/ 1593014 w 12191826"/>
              <a:gd name="connsiteY1993" fmla="*/ 1240176 h 6677053"/>
              <a:gd name="connsiteX1994" fmla="*/ 1598350 w 12191826"/>
              <a:gd name="connsiteY1994" fmla="*/ 1210160 h 6677053"/>
              <a:gd name="connsiteX1995" fmla="*/ 1620659 w 12191826"/>
              <a:gd name="connsiteY1995" fmla="*/ 1207714 h 6677053"/>
              <a:gd name="connsiteX1996" fmla="*/ 1646377 w 12191826"/>
              <a:gd name="connsiteY1996" fmla="*/ 1164208 h 6677053"/>
              <a:gd name="connsiteX1997" fmla="*/ 1704928 w 12191826"/>
              <a:gd name="connsiteY1997" fmla="*/ 1129300 h 6677053"/>
              <a:gd name="connsiteX1998" fmla="*/ 1752955 w 12191826"/>
              <a:gd name="connsiteY1998" fmla="*/ 1091353 h 6677053"/>
              <a:gd name="connsiteX1999" fmla="*/ 1727311 w 12191826"/>
              <a:gd name="connsiteY1999" fmla="*/ 1066746 h 6677053"/>
              <a:gd name="connsiteX2000" fmla="*/ 1671354 w 12191826"/>
              <a:gd name="connsiteY2000" fmla="*/ 1042288 h 6677053"/>
              <a:gd name="connsiteX2001" fmla="*/ 1627922 w 12191826"/>
              <a:gd name="connsiteY2001" fmla="*/ 1054517 h 6677053"/>
              <a:gd name="connsiteX2002" fmla="*/ 1596349 w 12191826"/>
              <a:gd name="connsiteY2002" fmla="*/ 1035544 h 6677053"/>
              <a:gd name="connsiteX2003" fmla="*/ 1535797 w 12191826"/>
              <a:gd name="connsiteY2003" fmla="*/ 1028799 h 6677053"/>
              <a:gd name="connsiteX2004" fmla="*/ 1452862 w 12191826"/>
              <a:gd name="connsiteY2004" fmla="*/ 1044141 h 6677053"/>
              <a:gd name="connsiteX2005" fmla="*/ 1470649 w 12191826"/>
              <a:gd name="connsiteY2005" fmla="*/ 1092612 h 6677053"/>
              <a:gd name="connsiteX2006" fmla="*/ 2016955 w 12191826"/>
              <a:gd name="connsiteY2006" fmla="*/ 1144716 h 6677053"/>
              <a:gd name="connsiteX2007" fmla="*/ 2006356 w 12191826"/>
              <a:gd name="connsiteY2007" fmla="*/ 1206009 h 6677053"/>
              <a:gd name="connsiteX2008" fmla="*/ 1943210 w 12191826"/>
              <a:gd name="connsiteY2008" fmla="*/ 1159983 h 6677053"/>
              <a:gd name="connsiteX2009" fmla="*/ 1886585 w 12191826"/>
              <a:gd name="connsiteY2009" fmla="*/ 1168655 h 6677053"/>
              <a:gd name="connsiteX2010" fmla="*/ 1870725 w 12191826"/>
              <a:gd name="connsiteY2010" fmla="*/ 1141010 h 6677053"/>
              <a:gd name="connsiteX2011" fmla="*/ 1830702 w 12191826"/>
              <a:gd name="connsiteY2011" fmla="*/ 1153313 h 6677053"/>
              <a:gd name="connsiteX2012" fmla="*/ 1785270 w 12191826"/>
              <a:gd name="connsiteY2012" fmla="*/ 1158798 h 6677053"/>
              <a:gd name="connsiteX2013" fmla="*/ 1791792 w 12191826"/>
              <a:gd name="connsiteY2013" fmla="*/ 1115885 h 6677053"/>
              <a:gd name="connsiteX2014" fmla="*/ 1704928 w 12191826"/>
              <a:gd name="connsiteY2014" fmla="*/ 1148421 h 6677053"/>
              <a:gd name="connsiteX2015" fmla="*/ 1644376 w 12191826"/>
              <a:gd name="connsiteY2015" fmla="*/ 1218238 h 6677053"/>
              <a:gd name="connsiteX2016" fmla="*/ 1664758 w 12191826"/>
              <a:gd name="connsiteY2016" fmla="*/ 1258705 h 6677053"/>
              <a:gd name="connsiteX2017" fmla="*/ 1696331 w 12191826"/>
              <a:gd name="connsiteY2017" fmla="*/ 1283238 h 6677053"/>
              <a:gd name="connsiteX2018" fmla="*/ 1654233 w 12191826"/>
              <a:gd name="connsiteY2018" fmla="*/ 1314514 h 6677053"/>
              <a:gd name="connsiteX2019" fmla="*/ 1730572 w 12191826"/>
              <a:gd name="connsiteY2019" fmla="*/ 1323038 h 6677053"/>
              <a:gd name="connsiteX2020" fmla="*/ 1832629 w 12191826"/>
              <a:gd name="connsiteY2020" fmla="*/ 1324298 h 6677053"/>
              <a:gd name="connsiteX2021" fmla="*/ 1908301 w 12191826"/>
              <a:gd name="connsiteY2021" fmla="*/ 1336527 h 6677053"/>
              <a:gd name="connsiteX2022" fmla="*/ 1858940 w 12191826"/>
              <a:gd name="connsiteY2022" fmla="*/ 1353129 h 6677053"/>
              <a:gd name="connsiteX2023" fmla="*/ 1739763 w 12191826"/>
              <a:gd name="connsiteY2023" fmla="*/ 1358613 h 6677053"/>
              <a:gd name="connsiteX2024" fmla="*/ 1675282 w 12191826"/>
              <a:gd name="connsiteY2024" fmla="*/ 1383145 h 6677053"/>
              <a:gd name="connsiteX2025" fmla="*/ 1737169 w 12191826"/>
              <a:gd name="connsiteY2025" fmla="*/ 1424205 h 6677053"/>
              <a:gd name="connsiteX2026" fmla="*/ 1809579 w 12191826"/>
              <a:gd name="connsiteY2026" fmla="*/ 1430950 h 6677053"/>
              <a:gd name="connsiteX2027" fmla="*/ 1827367 w 12191826"/>
              <a:gd name="connsiteY2027" fmla="*/ 1468971 h 6677053"/>
              <a:gd name="connsiteX2028" fmla="*/ 1926089 w 12191826"/>
              <a:gd name="connsiteY2028" fmla="*/ 1456742 h 6677053"/>
              <a:gd name="connsiteX2029" fmla="*/ 1991311 w 12191826"/>
              <a:gd name="connsiteY2029" fmla="*/ 1431543 h 6677053"/>
              <a:gd name="connsiteX2030" fmla="*/ 2049862 w 12191826"/>
              <a:gd name="connsiteY2030" fmla="*/ 1388630 h 6677053"/>
              <a:gd name="connsiteX2031" fmla="*/ 2080768 w 12191826"/>
              <a:gd name="connsiteY2031" fmla="*/ 1408863 h 6677053"/>
              <a:gd name="connsiteX2032" fmla="*/ 2118938 w 12191826"/>
              <a:gd name="connsiteY2032" fmla="*/ 1421167 h 6677053"/>
              <a:gd name="connsiteX2033" fmla="*/ 2166964 w 12191826"/>
              <a:gd name="connsiteY2033" fmla="*/ 1433988 h 6677053"/>
              <a:gd name="connsiteX2034" fmla="*/ 2220254 w 12191826"/>
              <a:gd name="connsiteY2034" fmla="*/ 1411309 h 6677053"/>
              <a:gd name="connsiteX2035" fmla="*/ 2215065 w 12191826"/>
              <a:gd name="connsiteY2035" fmla="*/ 1388037 h 6677053"/>
              <a:gd name="connsiteX2036" fmla="*/ 2178156 w 12191826"/>
              <a:gd name="connsiteY2036" fmla="*/ 1396634 h 6677053"/>
              <a:gd name="connsiteX2037" fmla="*/ 2190607 w 12191826"/>
              <a:gd name="connsiteY2037" fmla="*/ 1369063 h 6677053"/>
              <a:gd name="connsiteX2038" fmla="*/ 2245972 w 12191826"/>
              <a:gd name="connsiteY2038" fmla="*/ 1369063 h 6677053"/>
              <a:gd name="connsiteX2039" fmla="*/ 2223589 w 12191826"/>
              <a:gd name="connsiteY2039" fmla="*/ 1324965 h 6677053"/>
              <a:gd name="connsiteX2040" fmla="*/ 2153772 w 12191826"/>
              <a:gd name="connsiteY2040" fmla="*/ 1284498 h 6677053"/>
              <a:gd name="connsiteX2041" fmla="*/ 2126201 w 12191826"/>
              <a:gd name="connsiteY2041" fmla="*/ 1230616 h 6677053"/>
              <a:gd name="connsiteX2042" fmla="*/ 2073505 w 12191826"/>
              <a:gd name="connsiteY2042" fmla="*/ 1115366 h 6677053"/>
              <a:gd name="connsiteX2043" fmla="*/ 2013026 w 12191826"/>
              <a:gd name="connsiteY2043" fmla="*/ 1092094 h 6677053"/>
              <a:gd name="connsiteX2044" fmla="*/ 2016955 w 12191826"/>
              <a:gd name="connsiteY2044" fmla="*/ 1144790 h 6677053"/>
              <a:gd name="connsiteX2045" fmla="*/ 3480143 w 12191826"/>
              <a:gd name="connsiteY2045" fmla="*/ 384735 h 6677053"/>
              <a:gd name="connsiteX2046" fmla="*/ 3391352 w 12191826"/>
              <a:gd name="connsiteY2046" fmla="*/ 478565 h 6677053"/>
              <a:gd name="connsiteX2047" fmla="*/ 3183977 w 12191826"/>
              <a:gd name="connsiteY2047" fmla="*/ 559500 h 6677053"/>
              <a:gd name="connsiteX2048" fmla="*/ 3209621 w 12191826"/>
              <a:gd name="connsiteY2048" fmla="*/ 623832 h 6677053"/>
              <a:gd name="connsiteX2049" fmla="*/ 3259946 w 12191826"/>
              <a:gd name="connsiteY2049" fmla="*/ 678084 h 6677053"/>
              <a:gd name="connsiteX2050" fmla="*/ 3325167 w 12191826"/>
              <a:gd name="connsiteY2050" fmla="*/ 717588 h 6677053"/>
              <a:gd name="connsiteX2051" fmla="*/ 3421888 w 12191826"/>
              <a:gd name="connsiteY2051" fmla="*/ 732337 h 6677053"/>
              <a:gd name="connsiteX2052" fmla="*/ 3531505 w 12191826"/>
              <a:gd name="connsiteY2052" fmla="*/ 741527 h 6677053"/>
              <a:gd name="connsiteX2053" fmla="*/ 3689519 w 12191826"/>
              <a:gd name="connsiteY2053" fmla="*/ 770951 h 6677053"/>
              <a:gd name="connsiteX2054" fmla="*/ 3765562 w 12191826"/>
              <a:gd name="connsiteY2054" fmla="*/ 918070 h 6677053"/>
              <a:gd name="connsiteX2055" fmla="*/ 3822853 w 12191826"/>
              <a:gd name="connsiteY2055" fmla="*/ 1052294 h 6677053"/>
              <a:gd name="connsiteX2056" fmla="*/ 3800099 w 12191826"/>
              <a:gd name="connsiteY2056" fmla="*/ 1126706 h 6677053"/>
              <a:gd name="connsiteX2057" fmla="*/ 3822853 w 12191826"/>
              <a:gd name="connsiteY2057" fmla="*/ 1164430 h 6677053"/>
              <a:gd name="connsiteX2058" fmla="*/ 3825743 w 12191826"/>
              <a:gd name="connsiteY2058" fmla="*/ 1199339 h 6677053"/>
              <a:gd name="connsiteX2059" fmla="*/ 3839603 w 12191826"/>
              <a:gd name="connsiteY2059" fmla="*/ 1245365 h 6677053"/>
              <a:gd name="connsiteX2060" fmla="*/ 3889927 w 12191826"/>
              <a:gd name="connsiteY2060" fmla="*/ 1210382 h 6677053"/>
              <a:gd name="connsiteX2061" fmla="*/ 3955149 w 12191826"/>
              <a:gd name="connsiteY2061" fmla="*/ 1270119 h 6677053"/>
              <a:gd name="connsiteX2062" fmla="*/ 3873178 w 12191826"/>
              <a:gd name="connsiteY2062" fmla="*/ 1381367 h 6677053"/>
              <a:gd name="connsiteX2063" fmla="*/ 3857391 w 12191826"/>
              <a:gd name="connsiteY2063" fmla="*/ 1498098 h 6677053"/>
              <a:gd name="connsiteX2064" fmla="*/ 3909716 w 12191826"/>
              <a:gd name="connsiteY2064" fmla="*/ 1624095 h 6677053"/>
              <a:gd name="connsiteX2065" fmla="*/ 4001545 w 12191826"/>
              <a:gd name="connsiteY2065" fmla="*/ 1775809 h 6677053"/>
              <a:gd name="connsiteX2066" fmla="*/ 4063728 w 12191826"/>
              <a:gd name="connsiteY2066" fmla="*/ 1862302 h 6677053"/>
              <a:gd name="connsiteX2067" fmla="*/ 4169417 w 12191826"/>
              <a:gd name="connsiteY2067" fmla="*/ 1892615 h 6677053"/>
              <a:gd name="connsiteX2068" fmla="*/ 4230637 w 12191826"/>
              <a:gd name="connsiteY2068" fmla="*/ 1881572 h 6677053"/>
              <a:gd name="connsiteX2069" fmla="*/ 4294895 w 12191826"/>
              <a:gd name="connsiteY2069" fmla="*/ 1680200 h 6677053"/>
              <a:gd name="connsiteX2070" fmla="*/ 4346182 w 12191826"/>
              <a:gd name="connsiteY2070" fmla="*/ 1568063 h 6677053"/>
              <a:gd name="connsiteX2071" fmla="*/ 4507087 w 12191826"/>
              <a:gd name="connsiteY2071" fmla="*/ 1508326 h 6677053"/>
              <a:gd name="connsiteX2072" fmla="*/ 4576237 w 12191826"/>
              <a:gd name="connsiteY2072" fmla="*/ 1401674 h 6677053"/>
              <a:gd name="connsiteX2073" fmla="*/ 4682815 w 12191826"/>
              <a:gd name="connsiteY2073" fmla="*/ 1364024 h 6677053"/>
              <a:gd name="connsiteX2074" fmla="*/ 4850687 w 12191826"/>
              <a:gd name="connsiteY2074" fmla="*/ 1282200 h 6677053"/>
              <a:gd name="connsiteX2075" fmla="*/ 4931621 w 12191826"/>
              <a:gd name="connsiteY2075" fmla="*/ 1233432 h 6677053"/>
              <a:gd name="connsiteX2076" fmla="*/ 4909905 w 12191826"/>
              <a:gd name="connsiteY2076" fmla="*/ 1106546 h 6677053"/>
              <a:gd name="connsiteX2077" fmla="*/ 4935475 w 12191826"/>
              <a:gd name="connsiteY2077" fmla="*/ 1012716 h 6677053"/>
              <a:gd name="connsiteX2078" fmla="*/ 4988838 w 12191826"/>
              <a:gd name="connsiteY2078" fmla="*/ 911622 h 6677053"/>
              <a:gd name="connsiteX2079" fmla="*/ 5041164 w 12191826"/>
              <a:gd name="connsiteY2079" fmla="*/ 838100 h 6677053"/>
              <a:gd name="connsiteX2080" fmla="*/ 5014482 w 12191826"/>
              <a:gd name="connsiteY2080" fmla="*/ 738785 h 6677053"/>
              <a:gd name="connsiteX2081" fmla="*/ 5005588 w 12191826"/>
              <a:gd name="connsiteY2081" fmla="*/ 683643 h 6677053"/>
              <a:gd name="connsiteX2082" fmla="*/ 5004551 w 12191826"/>
              <a:gd name="connsiteY2082" fmla="*/ 596261 h 6677053"/>
              <a:gd name="connsiteX2083" fmla="*/ 5055913 w 12191826"/>
              <a:gd name="connsiteY2083" fmla="*/ 549346 h 6677053"/>
              <a:gd name="connsiteX2084" fmla="*/ 4991729 w 12191826"/>
              <a:gd name="connsiteY2084" fmla="*/ 456479 h 6677053"/>
              <a:gd name="connsiteX2085" fmla="*/ 5012407 w 12191826"/>
              <a:gd name="connsiteY2085" fmla="*/ 381104 h 6677053"/>
              <a:gd name="connsiteX2086" fmla="*/ 5129880 w 12191826"/>
              <a:gd name="connsiteY2086" fmla="*/ 281789 h 6677053"/>
              <a:gd name="connsiteX2087" fmla="*/ 5177314 w 12191826"/>
              <a:gd name="connsiteY2087" fmla="*/ 230353 h 6677053"/>
              <a:gd name="connsiteX2088" fmla="*/ 5262176 w 12191826"/>
              <a:gd name="connsiteY2088" fmla="*/ 183438 h 6677053"/>
              <a:gd name="connsiteX2089" fmla="*/ 5253282 w 12191826"/>
              <a:gd name="connsiteY2089" fmla="*/ 160462 h 6677053"/>
              <a:gd name="connsiteX2090" fmla="*/ 5145667 w 12191826"/>
              <a:gd name="connsiteY2090" fmla="*/ 141192 h 6677053"/>
              <a:gd name="connsiteX2091" fmla="*/ 5028193 w 12191826"/>
              <a:gd name="connsiteY2091" fmla="*/ 173358 h 6677053"/>
              <a:gd name="connsiteX2092" fmla="*/ 4885002 w 12191826"/>
              <a:gd name="connsiteY2092" fmla="*/ 211009 h 6677053"/>
              <a:gd name="connsiteX2093" fmla="*/ 4887967 w 12191826"/>
              <a:gd name="connsiteY2093" fmla="*/ 171431 h 6677053"/>
              <a:gd name="connsiteX2094" fmla="*/ 4951187 w 12191826"/>
              <a:gd name="connsiteY2094" fmla="*/ 81306 h 6677053"/>
              <a:gd name="connsiteX2095" fmla="*/ 4803994 w 12191826"/>
              <a:gd name="connsiteY2095" fmla="*/ 38171 h 6677053"/>
              <a:gd name="connsiteX2096" fmla="*/ 4581870 w 12191826"/>
              <a:gd name="connsiteY2096" fmla="*/ 446 h 6677053"/>
              <a:gd name="connsiteX2097" fmla="*/ 4400213 w 12191826"/>
              <a:gd name="connsiteY2097" fmla="*/ 14232 h 6677053"/>
              <a:gd name="connsiteX2098" fmla="*/ 4338993 w 12191826"/>
              <a:gd name="connsiteY2098" fmla="*/ 65742 h 6677053"/>
              <a:gd name="connsiteX2099" fmla="*/ 4190911 w 12191826"/>
              <a:gd name="connsiteY2099" fmla="*/ 52846 h 6677053"/>
              <a:gd name="connsiteX2100" fmla="*/ 4053649 w 12191826"/>
              <a:gd name="connsiteY2100" fmla="*/ 96055 h 6677053"/>
              <a:gd name="connsiteX2101" fmla="*/ 4109976 w 12191826"/>
              <a:gd name="connsiteY2101" fmla="*/ 127332 h 6677053"/>
              <a:gd name="connsiteX2102" fmla="*/ 4169195 w 12191826"/>
              <a:gd name="connsiteY2102" fmla="*/ 186180 h 6677053"/>
              <a:gd name="connsiteX2103" fmla="*/ 4030006 w 12191826"/>
              <a:gd name="connsiteY2103" fmla="*/ 143860 h 6677053"/>
              <a:gd name="connsiteX2104" fmla="*/ 3849312 w 12191826"/>
              <a:gd name="connsiteY2104" fmla="*/ 152161 h 6677053"/>
              <a:gd name="connsiteX2105" fmla="*/ 3725910 w 12191826"/>
              <a:gd name="connsiteY2105" fmla="*/ 178842 h 6677053"/>
              <a:gd name="connsiteX2106" fmla="*/ 3570934 w 12191826"/>
              <a:gd name="connsiteY2106" fmla="*/ 250512 h 6677053"/>
              <a:gd name="connsiteX2107" fmla="*/ 3410993 w 12191826"/>
              <a:gd name="connsiteY2107" fmla="*/ 345232 h 6677053"/>
              <a:gd name="connsiteX2108" fmla="*/ 3422852 w 12191826"/>
              <a:gd name="connsiteY2108" fmla="*/ 372877 h 6677053"/>
              <a:gd name="connsiteX2109" fmla="*/ 3480069 w 12191826"/>
              <a:gd name="connsiteY2109" fmla="*/ 384809 h 6677053"/>
              <a:gd name="connsiteX2110" fmla="*/ 1106297 w 12191826"/>
              <a:gd name="connsiteY2110" fmla="*/ 1451035 h 6677053"/>
              <a:gd name="connsiteX2111" fmla="*/ 1154250 w 12191826"/>
              <a:gd name="connsiteY2111" fmla="*/ 1451035 h 6677053"/>
              <a:gd name="connsiteX2112" fmla="*/ 1256974 w 12191826"/>
              <a:gd name="connsiteY2112" fmla="*/ 1396338 h 6677053"/>
              <a:gd name="connsiteX2113" fmla="*/ 1260458 w 12191826"/>
              <a:gd name="connsiteY2113" fmla="*/ 1415163 h 6677053"/>
              <a:gd name="connsiteX2114" fmla="*/ 1179523 w 12191826"/>
              <a:gd name="connsiteY2114" fmla="*/ 1466229 h 6677053"/>
              <a:gd name="connsiteX2115" fmla="*/ 1265423 w 12191826"/>
              <a:gd name="connsiteY2115" fmla="*/ 1429467 h 6677053"/>
              <a:gd name="connsiteX2116" fmla="*/ 1316711 w 12191826"/>
              <a:gd name="connsiteY2116" fmla="*/ 1395893 h 6677053"/>
              <a:gd name="connsiteX2117" fmla="*/ 1334054 w 12191826"/>
              <a:gd name="connsiteY2117" fmla="*/ 1362319 h 6677053"/>
              <a:gd name="connsiteX2118" fmla="*/ 1410097 w 12191826"/>
              <a:gd name="connsiteY2118" fmla="*/ 1436360 h 6677053"/>
              <a:gd name="connsiteX2119" fmla="*/ 1422474 w 12191826"/>
              <a:gd name="connsiteY2119" fmla="*/ 1427170 h 6677053"/>
              <a:gd name="connsiteX2120" fmla="*/ 1443226 w 12191826"/>
              <a:gd name="connsiteY2120" fmla="*/ 1410197 h 6677053"/>
              <a:gd name="connsiteX2121" fmla="*/ 1450564 w 12191826"/>
              <a:gd name="connsiteY2121" fmla="*/ 1433618 h 6677053"/>
              <a:gd name="connsiteX2122" fmla="*/ 1484657 w 12191826"/>
              <a:gd name="connsiteY2122" fmla="*/ 1427170 h 6677053"/>
              <a:gd name="connsiteX2123" fmla="*/ 1493551 w 12191826"/>
              <a:gd name="connsiteY2123" fmla="*/ 1407900 h 6677053"/>
              <a:gd name="connsiteX2124" fmla="*/ 1512821 w 12191826"/>
              <a:gd name="connsiteY2124" fmla="*/ 1405528 h 6677053"/>
              <a:gd name="connsiteX2125" fmla="*/ 1620437 w 12191826"/>
              <a:gd name="connsiteY2125" fmla="*/ 1435916 h 6677053"/>
              <a:gd name="connsiteX2126" fmla="*/ 1716787 w 12191826"/>
              <a:gd name="connsiteY2126" fmla="*/ 1455630 h 6677053"/>
              <a:gd name="connsiteX2127" fmla="*/ 1763183 w 12191826"/>
              <a:gd name="connsiteY2127" fmla="*/ 1458373 h 6677053"/>
              <a:gd name="connsiteX2128" fmla="*/ 1786381 w 12191826"/>
              <a:gd name="connsiteY2128" fmla="*/ 1496023 h 6677053"/>
              <a:gd name="connsiteX2129" fmla="*/ 1747915 w 12191826"/>
              <a:gd name="connsiteY2129" fmla="*/ 1516701 h 6677053"/>
              <a:gd name="connsiteX2130" fmla="*/ 1835816 w 12191826"/>
              <a:gd name="connsiteY2130" fmla="*/ 1528189 h 6677053"/>
              <a:gd name="connsiteX2131" fmla="*/ 1943358 w 12191826"/>
              <a:gd name="connsiteY2131" fmla="*/ 1515367 h 6677053"/>
              <a:gd name="connsiteX2132" fmla="*/ 1988791 w 12191826"/>
              <a:gd name="connsiteY2132" fmla="*/ 1554426 h 6677053"/>
              <a:gd name="connsiteX2133" fmla="*/ 2025256 w 12191826"/>
              <a:gd name="connsiteY2133" fmla="*/ 1595783 h 6677053"/>
              <a:gd name="connsiteX2134" fmla="*/ 2022291 w 12191826"/>
              <a:gd name="connsiteY2134" fmla="*/ 1568656 h 6677053"/>
              <a:gd name="connsiteX2135" fmla="*/ 2014879 w 12191826"/>
              <a:gd name="connsiteY2135" fmla="*/ 1518554 h 6677053"/>
              <a:gd name="connsiteX2136" fmla="*/ 2006949 w 12191826"/>
              <a:gd name="connsiteY2136" fmla="*/ 1491354 h 6677053"/>
              <a:gd name="connsiteX2137" fmla="*/ 2009914 w 12191826"/>
              <a:gd name="connsiteY2137" fmla="*/ 1468897 h 6677053"/>
              <a:gd name="connsiteX2138" fmla="*/ 2078545 w 12191826"/>
              <a:gd name="connsiteY2138" fmla="*/ 1444068 h 6677053"/>
              <a:gd name="connsiteX2139" fmla="*/ 2139764 w 12191826"/>
              <a:gd name="connsiteY2139" fmla="*/ 1486759 h 6677053"/>
              <a:gd name="connsiteX2140" fmla="*/ 2211360 w 12191826"/>
              <a:gd name="connsiteY2140" fmla="*/ 1502397 h 6677053"/>
              <a:gd name="connsiteX2141" fmla="*/ 2283474 w 12191826"/>
              <a:gd name="connsiteY2141" fmla="*/ 1506103 h 6677053"/>
              <a:gd name="connsiteX2142" fmla="*/ 2323422 w 12191826"/>
              <a:gd name="connsiteY2142" fmla="*/ 1476679 h 6677053"/>
              <a:gd name="connsiteX2143" fmla="*/ 2355514 w 12191826"/>
              <a:gd name="connsiteY2143" fmla="*/ 1448663 h 6677053"/>
              <a:gd name="connsiteX2144" fmla="*/ 2406802 w 12191826"/>
              <a:gd name="connsiteY2144" fmla="*/ 1460151 h 6677053"/>
              <a:gd name="connsiteX2145" fmla="*/ 2398427 w 12191826"/>
              <a:gd name="connsiteY2145" fmla="*/ 1504250 h 6677053"/>
              <a:gd name="connsiteX2146" fmla="*/ 2440969 w 12191826"/>
              <a:gd name="connsiteY2146" fmla="*/ 1538269 h 6677053"/>
              <a:gd name="connsiteX2147" fmla="*/ 2433558 w 12191826"/>
              <a:gd name="connsiteY2147" fmla="*/ 1505658 h 6677053"/>
              <a:gd name="connsiteX2148" fmla="*/ 2436004 w 12191826"/>
              <a:gd name="connsiteY2148" fmla="*/ 1475345 h 6677053"/>
              <a:gd name="connsiteX2149" fmla="*/ 2486847 w 12191826"/>
              <a:gd name="connsiteY2149" fmla="*/ 1443105 h 6677053"/>
              <a:gd name="connsiteX2150" fmla="*/ 2474914 w 12191826"/>
              <a:gd name="connsiteY2150" fmla="*/ 1410494 h 6677053"/>
              <a:gd name="connsiteX2151" fmla="*/ 2469504 w 12191826"/>
              <a:gd name="connsiteY2151" fmla="*/ 1396708 h 6677053"/>
              <a:gd name="connsiteX2152" fmla="*/ 2506488 w 12191826"/>
              <a:gd name="connsiteY2152" fmla="*/ 1373733 h 6677053"/>
              <a:gd name="connsiteX2153" fmla="*/ 2504487 w 12191826"/>
              <a:gd name="connsiteY2153" fmla="*/ 1368619 h 6677053"/>
              <a:gd name="connsiteX2154" fmla="*/ 2457571 w 12191826"/>
              <a:gd name="connsiteY2154" fmla="*/ 1358094 h 6677053"/>
              <a:gd name="connsiteX2155" fmla="*/ 2416141 w 12191826"/>
              <a:gd name="connsiteY2155" fmla="*/ 1334674 h 6677053"/>
              <a:gd name="connsiteX2156" fmla="*/ 2410730 w 12191826"/>
              <a:gd name="connsiteY2156" fmla="*/ 1249144 h 6677053"/>
              <a:gd name="connsiteX2157" fmla="*/ 2436374 w 12191826"/>
              <a:gd name="connsiteY2157" fmla="*/ 1216534 h 6677053"/>
              <a:gd name="connsiteX2158" fmla="*/ 2430000 w 12191826"/>
              <a:gd name="connsiteY2158" fmla="*/ 1112179 h 6677053"/>
              <a:gd name="connsiteX2159" fmla="*/ 2440895 w 12191826"/>
              <a:gd name="connsiteY2159" fmla="*/ 1042807 h 6677053"/>
              <a:gd name="connsiteX2160" fmla="*/ 2466021 w 12191826"/>
              <a:gd name="connsiteY2160" fmla="*/ 1030800 h 6677053"/>
              <a:gd name="connsiteX2161" fmla="*/ 2502041 w 12191826"/>
              <a:gd name="connsiteY2161" fmla="*/ 994039 h 6677053"/>
              <a:gd name="connsiteX2162" fmla="*/ 2588015 w 12191826"/>
              <a:gd name="connsiteY2162" fmla="*/ 994484 h 6677053"/>
              <a:gd name="connsiteX2163" fmla="*/ 2569189 w 12191826"/>
              <a:gd name="connsiteY2163" fmla="*/ 1012864 h 6677053"/>
              <a:gd name="connsiteX2164" fmla="*/ 2543471 w 12191826"/>
              <a:gd name="connsiteY2164" fmla="*/ 1085053 h 6677053"/>
              <a:gd name="connsiteX2165" fmla="*/ 2469949 w 12191826"/>
              <a:gd name="connsiteY2165" fmla="*/ 1100246 h 6677053"/>
              <a:gd name="connsiteX2166" fmla="*/ 2479361 w 12191826"/>
              <a:gd name="connsiteY2166" fmla="*/ 1149385 h 6677053"/>
              <a:gd name="connsiteX2167" fmla="*/ 2468022 w 12191826"/>
              <a:gd name="connsiteY2167" fmla="*/ 1185776 h 6677053"/>
              <a:gd name="connsiteX2168" fmla="*/ 2516864 w 12191826"/>
              <a:gd name="connsiteY2168" fmla="*/ 1228022 h 6677053"/>
              <a:gd name="connsiteX2169" fmla="*/ 2547918 w 12191826"/>
              <a:gd name="connsiteY2169" fmla="*/ 1289611 h 6677053"/>
              <a:gd name="connsiteX2170" fmla="*/ 2531094 w 12191826"/>
              <a:gd name="connsiteY2170" fmla="*/ 1343419 h 6677053"/>
              <a:gd name="connsiteX2171" fmla="*/ 2555849 w 12191826"/>
              <a:gd name="connsiteY2171" fmla="*/ 1350312 h 6677053"/>
              <a:gd name="connsiteX2172" fmla="*/ 2595278 w 12191826"/>
              <a:gd name="connsiteY2172" fmla="*/ 1354463 h 6677053"/>
              <a:gd name="connsiteX2173" fmla="*/ 2594314 w 12191826"/>
              <a:gd name="connsiteY2173" fmla="*/ 1382997 h 6677053"/>
              <a:gd name="connsiteX2174" fmla="*/ 2597279 w 12191826"/>
              <a:gd name="connsiteY2174" fmla="*/ 1422575 h 6677053"/>
              <a:gd name="connsiteX2175" fmla="*/ 2611583 w 12191826"/>
              <a:gd name="connsiteY2175" fmla="*/ 1448812 h 6677053"/>
              <a:gd name="connsiteX2176" fmla="*/ 2637820 w 12191826"/>
              <a:gd name="connsiteY2176" fmla="*/ 1388111 h 6677053"/>
              <a:gd name="connsiteX2177" fmla="*/ 2652569 w 12191826"/>
              <a:gd name="connsiteY2177" fmla="*/ 1360466 h 6677053"/>
              <a:gd name="connsiteX2178" fmla="*/ 2690146 w 12191826"/>
              <a:gd name="connsiteY2178" fmla="*/ 1393596 h 6677053"/>
              <a:gd name="connsiteX2179" fmla="*/ 2680289 w 12191826"/>
              <a:gd name="connsiteY2179" fmla="*/ 1438139 h 6677053"/>
              <a:gd name="connsiteX2180" fmla="*/ 2679844 w 12191826"/>
              <a:gd name="connsiteY2180" fmla="*/ 1482312 h 6677053"/>
              <a:gd name="connsiteX2181" fmla="*/ 2716309 w 12191826"/>
              <a:gd name="connsiteY2181" fmla="*/ 1499803 h 6677053"/>
              <a:gd name="connsiteX2182" fmla="*/ 2749364 w 12191826"/>
              <a:gd name="connsiteY2182" fmla="*/ 1505732 h 6677053"/>
              <a:gd name="connsiteX2183" fmla="*/ 2744917 w 12191826"/>
              <a:gd name="connsiteY2183" fmla="*/ 1464376 h 6677053"/>
              <a:gd name="connsiteX2184" fmla="*/ 2771673 w 12191826"/>
              <a:gd name="connsiteY2184" fmla="*/ 1441400 h 6677053"/>
              <a:gd name="connsiteX2185" fmla="*/ 2772117 w 12191826"/>
              <a:gd name="connsiteY2185" fmla="*/ 1404639 h 6677053"/>
              <a:gd name="connsiteX2186" fmla="*/ 2798280 w 12191826"/>
              <a:gd name="connsiteY2186" fmla="*/ 1388111 h 6677053"/>
              <a:gd name="connsiteX2187" fmla="*/ 2779084 w 12191826"/>
              <a:gd name="connsiteY2187" fmla="*/ 1344902 h 6677053"/>
              <a:gd name="connsiteX2188" fmla="*/ 2830965 w 12191826"/>
              <a:gd name="connsiteY2188" fmla="*/ 1325558 h 6677053"/>
              <a:gd name="connsiteX2189" fmla="*/ 2898040 w 12191826"/>
              <a:gd name="connsiteY2189" fmla="*/ 1354981 h 6677053"/>
              <a:gd name="connsiteX2190" fmla="*/ 2913826 w 12191826"/>
              <a:gd name="connsiteY2190" fmla="*/ 1389000 h 6677053"/>
              <a:gd name="connsiteX2191" fmla="*/ 2895075 w 12191826"/>
              <a:gd name="connsiteY2191" fmla="*/ 1410123 h 6677053"/>
              <a:gd name="connsiteX2192" fmla="*/ 2881734 w 12191826"/>
              <a:gd name="connsiteY2192" fmla="*/ 1427540 h 6677053"/>
              <a:gd name="connsiteX2193" fmla="*/ 2905970 w 12191826"/>
              <a:gd name="connsiteY2193" fmla="*/ 1480904 h 6677053"/>
              <a:gd name="connsiteX2194" fmla="*/ 2883217 w 12191826"/>
              <a:gd name="connsiteY2194" fmla="*/ 1536046 h 6677053"/>
              <a:gd name="connsiteX2195" fmla="*/ 2818588 w 12191826"/>
              <a:gd name="connsiteY2195" fmla="*/ 1559466 h 6677053"/>
              <a:gd name="connsiteX2196" fmla="*/ 2784569 w 12191826"/>
              <a:gd name="connsiteY2196" fmla="*/ 1562653 h 6677053"/>
              <a:gd name="connsiteX2197" fmla="*/ 2759888 w 12191826"/>
              <a:gd name="connsiteY2197" fmla="*/ 1553018 h 6677053"/>
              <a:gd name="connsiteX2198" fmla="*/ 2729279 w 12191826"/>
              <a:gd name="connsiteY2198" fmla="*/ 1570435 h 6677053"/>
              <a:gd name="connsiteX2199" fmla="*/ 2754478 w 12191826"/>
              <a:gd name="connsiteY2199" fmla="*/ 1593411 h 6677053"/>
              <a:gd name="connsiteX2200" fmla="*/ 2712529 w 12191826"/>
              <a:gd name="connsiteY2200" fmla="*/ 1611347 h 6677053"/>
              <a:gd name="connsiteX2201" fmla="*/ 2656720 w 12191826"/>
              <a:gd name="connsiteY2201" fmla="*/ 1608086 h 6677053"/>
              <a:gd name="connsiteX2202" fmla="*/ 2574748 w 12191826"/>
              <a:gd name="connsiteY2202" fmla="*/ 1603046 h 6677053"/>
              <a:gd name="connsiteX2203" fmla="*/ 2657238 w 12191826"/>
              <a:gd name="connsiteY2203" fmla="*/ 1642549 h 6677053"/>
              <a:gd name="connsiteX2204" fmla="*/ 2732318 w 12191826"/>
              <a:gd name="connsiteY2204" fmla="*/ 1647145 h 6677053"/>
              <a:gd name="connsiteX2205" fmla="*/ 2699707 w 12191826"/>
              <a:gd name="connsiteY2205" fmla="*/ 1704140 h 6677053"/>
              <a:gd name="connsiteX2206" fmla="*/ 2650420 w 12191826"/>
              <a:gd name="connsiteY2206" fmla="*/ 1722520 h 6677053"/>
              <a:gd name="connsiteX2207" fmla="*/ 2599058 w 12191826"/>
              <a:gd name="connsiteY2207" fmla="*/ 1740011 h 6677053"/>
              <a:gd name="connsiteX2208" fmla="*/ 2522497 w 12191826"/>
              <a:gd name="connsiteY2208" fmla="*/ 1736380 h 6677053"/>
              <a:gd name="connsiteX2209" fmla="*/ 2551179 w 12191826"/>
              <a:gd name="connsiteY2209" fmla="*/ 1750165 h 6677053"/>
              <a:gd name="connsiteX2210" fmla="*/ 2590683 w 12191826"/>
              <a:gd name="connsiteY2210" fmla="*/ 1766693 h 6677053"/>
              <a:gd name="connsiteX2211" fmla="*/ 2563557 w 12191826"/>
              <a:gd name="connsiteY2211" fmla="*/ 1784184 h 6677053"/>
              <a:gd name="connsiteX2212" fmla="*/ 2531983 w 12191826"/>
              <a:gd name="connsiteY2212" fmla="*/ 1802120 h 6677053"/>
              <a:gd name="connsiteX2213" fmla="*/ 2482622 w 12191826"/>
              <a:gd name="connsiteY2213" fmla="*/ 1872011 h 6677053"/>
              <a:gd name="connsiteX2214" fmla="*/ 2459943 w 12191826"/>
              <a:gd name="connsiteY2214" fmla="*/ 1935899 h 6677053"/>
              <a:gd name="connsiteX2215" fmla="*/ 2443193 w 12191826"/>
              <a:gd name="connsiteY2215" fmla="*/ 2002603 h 6677053"/>
              <a:gd name="connsiteX2216" fmla="*/ 2508785 w 12191826"/>
              <a:gd name="connsiteY2216" fmla="*/ 2020539 h 6677053"/>
              <a:gd name="connsiteX2217" fmla="*/ 2555700 w 12191826"/>
              <a:gd name="connsiteY2217" fmla="*/ 2099175 h 6677053"/>
              <a:gd name="connsiteX2218" fmla="*/ 2591720 w 12191826"/>
              <a:gd name="connsiteY2218" fmla="*/ 2117556 h 6677053"/>
              <a:gd name="connsiteX2219" fmla="*/ 2658424 w 12191826"/>
              <a:gd name="connsiteY2219" fmla="*/ 2115703 h 6677053"/>
              <a:gd name="connsiteX2220" fmla="*/ 2752699 w 12191826"/>
              <a:gd name="connsiteY2220" fmla="*/ 2177219 h 6677053"/>
              <a:gd name="connsiteX2221" fmla="*/ 2829631 w 12191826"/>
              <a:gd name="connsiteY2221" fmla="*/ 2195155 h 6677053"/>
              <a:gd name="connsiteX2222" fmla="*/ 2865355 w 12191826"/>
              <a:gd name="connsiteY2222" fmla="*/ 2211831 h 6677053"/>
              <a:gd name="connsiteX2223" fmla="*/ 2884995 w 12191826"/>
              <a:gd name="connsiteY2223" fmla="*/ 2227766 h 6677053"/>
              <a:gd name="connsiteX2224" fmla="*/ 2880993 w 12191826"/>
              <a:gd name="connsiteY2224" fmla="*/ 2252076 h 6677053"/>
              <a:gd name="connsiteX2225" fmla="*/ 2890406 w 12191826"/>
              <a:gd name="connsiteY2225" fmla="*/ 2324264 h 6677053"/>
              <a:gd name="connsiteX2226" fmla="*/ 2954886 w 12191826"/>
              <a:gd name="connsiteY2226" fmla="*/ 2344201 h 6677053"/>
              <a:gd name="connsiteX2227" fmla="*/ 2986682 w 12191826"/>
              <a:gd name="connsiteY2227" fmla="*/ 2398750 h 6677053"/>
              <a:gd name="connsiteX2228" fmla="*/ 3016254 w 12191826"/>
              <a:gd name="connsiteY2228" fmla="*/ 2369326 h 6677053"/>
              <a:gd name="connsiteX2229" fmla="*/ 3013808 w 12191826"/>
              <a:gd name="connsiteY2229" fmla="*/ 2317371 h 6677053"/>
              <a:gd name="connsiteX2230" fmla="*/ 2995502 w 12191826"/>
              <a:gd name="connsiteY2230" fmla="*/ 2238735 h 6677053"/>
              <a:gd name="connsiteX2231" fmla="*/ 3010102 w 12191826"/>
              <a:gd name="connsiteY2231" fmla="*/ 2209311 h 6677053"/>
              <a:gd name="connsiteX2232" fmla="*/ 3027075 w 12191826"/>
              <a:gd name="connsiteY2232" fmla="*/ 2183074 h 6677053"/>
              <a:gd name="connsiteX2233" fmla="*/ 3060649 w 12191826"/>
              <a:gd name="connsiteY2233" fmla="*/ 2173884 h 6677053"/>
              <a:gd name="connsiteX2234" fmla="*/ 3075917 w 12191826"/>
              <a:gd name="connsiteY2234" fmla="*/ 2109551 h 6677053"/>
              <a:gd name="connsiteX2235" fmla="*/ 3067616 w 12191826"/>
              <a:gd name="connsiteY2235" fmla="*/ 2051148 h 6677053"/>
              <a:gd name="connsiteX2236" fmla="*/ 3035079 w 12191826"/>
              <a:gd name="connsiteY2236" fmla="*/ 1992745 h 6677053"/>
              <a:gd name="connsiteX2237" fmla="*/ 3038563 w 12191826"/>
              <a:gd name="connsiteY2237" fmla="*/ 1956429 h 6677053"/>
              <a:gd name="connsiteX2238" fmla="*/ 3043973 w 12191826"/>
              <a:gd name="connsiteY2238" fmla="*/ 1928413 h 6677053"/>
              <a:gd name="connsiteX2239" fmla="*/ 3032633 w 12191826"/>
              <a:gd name="connsiteY2239" fmla="*/ 1883870 h 6677053"/>
              <a:gd name="connsiteX2240" fmla="*/ 3033597 w 12191826"/>
              <a:gd name="connsiteY2240" fmla="*/ 1822280 h 6677053"/>
              <a:gd name="connsiteX2241" fmla="*/ 3019812 w 12191826"/>
              <a:gd name="connsiteY2241" fmla="*/ 1797451 h 6677053"/>
              <a:gd name="connsiteX2242" fmla="*/ 3102747 w 12191826"/>
              <a:gd name="connsiteY2242" fmla="*/ 1797006 h 6677053"/>
              <a:gd name="connsiteX2243" fmla="*/ 3160927 w 12191826"/>
              <a:gd name="connsiteY2243" fmla="*/ 1793301 h 6677053"/>
              <a:gd name="connsiteX2244" fmla="*/ 3207843 w 12191826"/>
              <a:gd name="connsiteY2244" fmla="*/ 1815387 h 6677053"/>
              <a:gd name="connsiteX2245" fmla="*/ 3244381 w 12191826"/>
              <a:gd name="connsiteY2245" fmla="*/ 1839771 h 6677053"/>
              <a:gd name="connsiteX2246" fmla="*/ 3279809 w 12191826"/>
              <a:gd name="connsiteY2246" fmla="*/ 1862302 h 6677053"/>
              <a:gd name="connsiteX2247" fmla="*/ 3321832 w 12191826"/>
              <a:gd name="connsiteY2247" fmla="*/ 1871048 h 6677053"/>
              <a:gd name="connsiteX2248" fmla="*/ 3309974 w 12191826"/>
              <a:gd name="connsiteY2248" fmla="*/ 1906475 h 6677053"/>
              <a:gd name="connsiteX2249" fmla="*/ 3307454 w 12191826"/>
              <a:gd name="connsiteY2249" fmla="*/ 1964359 h 6677053"/>
              <a:gd name="connsiteX2250" fmla="*/ 3322722 w 12191826"/>
              <a:gd name="connsiteY2250" fmla="*/ 1977255 h 6677053"/>
              <a:gd name="connsiteX2251" fmla="*/ 3383422 w 12191826"/>
              <a:gd name="connsiteY2251" fmla="*/ 2010311 h 6677053"/>
              <a:gd name="connsiteX2252" fmla="*/ 3424853 w 12191826"/>
              <a:gd name="connsiteY2252" fmla="*/ 1995562 h 6677053"/>
              <a:gd name="connsiteX2253" fmla="*/ 3445605 w 12191826"/>
              <a:gd name="connsiteY2253" fmla="*/ 1974883 h 6677053"/>
              <a:gd name="connsiteX2254" fmla="*/ 3463837 w 12191826"/>
              <a:gd name="connsiteY2254" fmla="*/ 1972586 h 6677053"/>
              <a:gd name="connsiteX2255" fmla="*/ 3458872 w 12191826"/>
              <a:gd name="connsiteY2255" fmla="*/ 1944125 h 6677053"/>
              <a:gd name="connsiteX2256" fmla="*/ 3488073 w 12191826"/>
              <a:gd name="connsiteY2256" fmla="*/ 1898989 h 6677053"/>
              <a:gd name="connsiteX2257" fmla="*/ 3518683 w 12191826"/>
              <a:gd name="connsiteY2257" fmla="*/ 1930266 h 6677053"/>
              <a:gd name="connsiteX2258" fmla="*/ 3575456 w 12191826"/>
              <a:gd name="connsiteY2258" fmla="*/ 2037808 h 6677053"/>
              <a:gd name="connsiteX2259" fmla="*/ 3586795 w 12191826"/>
              <a:gd name="connsiteY2259" fmla="*/ 2081091 h 6677053"/>
              <a:gd name="connsiteX2260" fmla="*/ 3587758 w 12191826"/>
              <a:gd name="connsiteY2260" fmla="*/ 2119186 h 6677053"/>
              <a:gd name="connsiteX2261" fmla="*/ 3622889 w 12191826"/>
              <a:gd name="connsiteY2261" fmla="*/ 2159654 h 6677053"/>
              <a:gd name="connsiteX2262" fmla="*/ 3623853 w 12191826"/>
              <a:gd name="connsiteY2262" fmla="*/ 2179442 h 6677053"/>
              <a:gd name="connsiteX2263" fmla="*/ 3670249 w 12191826"/>
              <a:gd name="connsiteY2263" fmla="*/ 2178553 h 6677053"/>
              <a:gd name="connsiteX2264" fmla="*/ 3719091 w 12191826"/>
              <a:gd name="connsiteY2264" fmla="*/ 2204716 h 6677053"/>
              <a:gd name="connsiteX2265" fmla="*/ 3713162 w 12191826"/>
              <a:gd name="connsiteY2265" fmla="*/ 2226802 h 6677053"/>
              <a:gd name="connsiteX2266" fmla="*/ 3671213 w 12191826"/>
              <a:gd name="connsiteY2266" fmla="*/ 2243849 h 6677053"/>
              <a:gd name="connsiteX2267" fmla="*/ 3650016 w 12191826"/>
              <a:gd name="connsiteY2267" fmla="*/ 2266380 h 6677053"/>
              <a:gd name="connsiteX2268" fmla="*/ 3659873 w 12191826"/>
              <a:gd name="connsiteY2268" fmla="*/ 2276904 h 6677053"/>
              <a:gd name="connsiteX2269" fmla="*/ 3710716 w 12191826"/>
              <a:gd name="connsiteY2269" fmla="*/ 2252076 h 6677053"/>
              <a:gd name="connsiteX2270" fmla="*/ 3729023 w 12191826"/>
              <a:gd name="connsiteY2270" fmla="*/ 2249778 h 6677053"/>
              <a:gd name="connsiteX2271" fmla="*/ 3776901 w 12191826"/>
              <a:gd name="connsiteY2271" fmla="*/ 2262229 h 6677053"/>
              <a:gd name="connsiteX2272" fmla="*/ 3786240 w 12191826"/>
              <a:gd name="connsiteY2272" fmla="*/ 2291653 h 6677053"/>
              <a:gd name="connsiteX2273" fmla="*/ 3784758 w 12191826"/>
              <a:gd name="connsiteY2273" fmla="*/ 2327080 h 6677053"/>
              <a:gd name="connsiteX2274" fmla="*/ 3764005 w 12191826"/>
              <a:gd name="connsiteY2274" fmla="*/ 2367029 h 6677053"/>
              <a:gd name="connsiteX2275" fmla="*/ 3705825 w 12191826"/>
              <a:gd name="connsiteY2275" fmla="*/ 2388670 h 6677053"/>
              <a:gd name="connsiteX2276" fmla="*/ 3644605 w 12191826"/>
              <a:gd name="connsiteY2276" fmla="*/ 2427655 h 6677053"/>
              <a:gd name="connsiteX2277" fmla="*/ 3586351 w 12191826"/>
              <a:gd name="connsiteY2277" fmla="*/ 2442849 h 6677053"/>
              <a:gd name="connsiteX2278" fmla="*/ 3560262 w 12191826"/>
              <a:gd name="connsiteY2278" fmla="*/ 2431806 h 6677053"/>
              <a:gd name="connsiteX2279" fmla="*/ 3521722 w 12191826"/>
              <a:gd name="connsiteY2279" fmla="*/ 2446555 h 6677053"/>
              <a:gd name="connsiteX2280" fmla="*/ 3417960 w 12191826"/>
              <a:gd name="connsiteY2280" fmla="*/ 2456190 h 6677053"/>
              <a:gd name="connsiteX2281" fmla="*/ 3395799 w 12191826"/>
              <a:gd name="connsiteY2281" fmla="*/ 2492506 h 6677053"/>
              <a:gd name="connsiteX2282" fmla="*/ 3362744 w 12191826"/>
              <a:gd name="connsiteY2282" fmla="*/ 2506292 h 6677053"/>
              <a:gd name="connsiteX2283" fmla="*/ 3303007 w 12191826"/>
              <a:gd name="connsiteY2283" fmla="*/ 2574330 h 6677053"/>
              <a:gd name="connsiteX2284" fmla="*/ 3254091 w 12191826"/>
              <a:gd name="connsiteY2284" fmla="*/ 2632214 h 6677053"/>
              <a:gd name="connsiteX2285" fmla="*/ 3303452 w 12191826"/>
              <a:gd name="connsiteY2285" fmla="*/ 2595378 h 6677053"/>
              <a:gd name="connsiteX2286" fmla="*/ 3395799 w 12191826"/>
              <a:gd name="connsiteY2286" fmla="*/ 2523709 h 6677053"/>
              <a:gd name="connsiteX2287" fmla="*/ 3462874 w 12191826"/>
              <a:gd name="connsiteY2287" fmla="*/ 2494730 h 6677053"/>
              <a:gd name="connsiteX2288" fmla="*/ 3495485 w 12191826"/>
              <a:gd name="connsiteY2288" fmla="*/ 2524598 h 6677053"/>
              <a:gd name="connsiteX2289" fmla="*/ 3471768 w 12191826"/>
              <a:gd name="connsiteY2289" fmla="*/ 2556764 h 6677053"/>
              <a:gd name="connsiteX2290" fmla="*/ 3434191 w 12191826"/>
              <a:gd name="connsiteY2290" fmla="*/ 2563212 h 6677053"/>
              <a:gd name="connsiteX2291" fmla="*/ 3460354 w 12191826"/>
              <a:gd name="connsiteY2291" fmla="*/ 2587596 h 6677053"/>
              <a:gd name="connsiteX2292" fmla="*/ 3472657 w 12191826"/>
              <a:gd name="connsiteY2292" fmla="*/ 2614278 h 6677053"/>
              <a:gd name="connsiteX2293" fmla="*/ 3494892 w 12191826"/>
              <a:gd name="connsiteY2293" fmla="*/ 2657043 h 6677053"/>
              <a:gd name="connsiteX2294" fmla="*/ 3567006 w 12191826"/>
              <a:gd name="connsiteY2294" fmla="*/ 2682316 h 6677053"/>
              <a:gd name="connsiteX2295" fmla="*/ 3586202 w 12191826"/>
              <a:gd name="connsiteY2295" fmla="*/ 2688764 h 6677053"/>
              <a:gd name="connsiteX2296" fmla="*/ 3599988 w 12191826"/>
              <a:gd name="connsiteY2296" fmla="*/ 2657043 h 6677053"/>
              <a:gd name="connsiteX2297" fmla="*/ 3615774 w 12191826"/>
              <a:gd name="connsiteY2297" fmla="*/ 2624432 h 6677053"/>
              <a:gd name="connsiteX2298" fmla="*/ 3632080 w 12191826"/>
              <a:gd name="connsiteY2298" fmla="*/ 2628582 h 6677053"/>
              <a:gd name="connsiteX2299" fmla="*/ 3611772 w 12191826"/>
              <a:gd name="connsiteY2299" fmla="*/ 2685132 h 6677053"/>
              <a:gd name="connsiteX2300" fmla="*/ 3602952 w 12191826"/>
              <a:gd name="connsiteY2300" fmla="*/ 2706255 h 6677053"/>
              <a:gd name="connsiteX2301" fmla="*/ 3559447 w 12191826"/>
              <a:gd name="connsiteY2301" fmla="*/ 2730195 h 6677053"/>
              <a:gd name="connsiteX2302" fmla="*/ 3513569 w 12191826"/>
              <a:gd name="connsiteY2302" fmla="*/ 2749020 h 6677053"/>
              <a:gd name="connsiteX2303" fmla="*/ 3481996 w 12191826"/>
              <a:gd name="connsiteY2303" fmla="*/ 2765103 h 6677053"/>
              <a:gd name="connsiteX2304" fmla="*/ 3440565 w 12191826"/>
              <a:gd name="connsiteY2304" fmla="*/ 2795861 h 6677053"/>
              <a:gd name="connsiteX2305" fmla="*/ 3435081 w 12191826"/>
              <a:gd name="connsiteY2305" fmla="*/ 2775627 h 6677053"/>
              <a:gd name="connsiteX2306" fmla="*/ 3469619 w 12191826"/>
              <a:gd name="connsiteY2306" fmla="*/ 2731974 h 6677053"/>
              <a:gd name="connsiteX2307" fmla="*/ 3503712 w 12191826"/>
              <a:gd name="connsiteY2307" fmla="*/ 2725525 h 6677053"/>
              <a:gd name="connsiteX2308" fmla="*/ 3520017 w 12191826"/>
              <a:gd name="connsiteY2308" fmla="*/ 2710851 h 6677053"/>
              <a:gd name="connsiteX2309" fmla="*/ 3495781 w 12191826"/>
              <a:gd name="connsiteY2309" fmla="*/ 2702994 h 6677053"/>
              <a:gd name="connsiteX2310" fmla="*/ 3491853 w 12191826"/>
              <a:gd name="connsiteY2310" fmla="*/ 2685503 h 6677053"/>
              <a:gd name="connsiteX2311" fmla="*/ 3474510 w 12191826"/>
              <a:gd name="connsiteY2311" fmla="*/ 2694693 h 6677053"/>
              <a:gd name="connsiteX2312" fmla="*/ 3441455 w 12191826"/>
              <a:gd name="connsiteY2312" fmla="*/ 2709442 h 6677053"/>
              <a:gd name="connsiteX2313" fmla="*/ 3434043 w 12191826"/>
              <a:gd name="connsiteY2313" fmla="*/ 2717669 h 6677053"/>
              <a:gd name="connsiteX2314" fmla="*/ 3407361 w 12191826"/>
              <a:gd name="connsiteY2314" fmla="*/ 2722264 h 6677053"/>
              <a:gd name="connsiteX2315" fmla="*/ 3375269 w 12191826"/>
              <a:gd name="connsiteY2315" fmla="*/ 2752133 h 6677053"/>
              <a:gd name="connsiteX2316" fmla="*/ 3355555 w 12191826"/>
              <a:gd name="connsiteY2316" fmla="*/ 2760360 h 6677053"/>
              <a:gd name="connsiteX2317" fmla="*/ 3341250 w 12191826"/>
              <a:gd name="connsiteY2317" fmla="*/ 2757173 h 6677053"/>
              <a:gd name="connsiteX2318" fmla="*/ 3320572 w 12191826"/>
              <a:gd name="connsiteY2318" fmla="*/ 2775553 h 6677053"/>
              <a:gd name="connsiteX2319" fmla="*/ 3285515 w 12191826"/>
              <a:gd name="connsiteY2319" fmla="*/ 2832548 h 6677053"/>
              <a:gd name="connsiteX2320" fmla="*/ 3286998 w 12191826"/>
              <a:gd name="connsiteY2320" fmla="*/ 2895991 h 6677053"/>
              <a:gd name="connsiteX2321" fmla="*/ 3262318 w 12191826"/>
              <a:gd name="connsiteY2321" fmla="*/ 2896881 h 6677053"/>
              <a:gd name="connsiteX2322" fmla="*/ 3228224 w 12191826"/>
              <a:gd name="connsiteY2322" fmla="*/ 2922154 h 6677053"/>
              <a:gd name="connsiteX2323" fmla="*/ 3172415 w 12191826"/>
              <a:gd name="connsiteY2323" fmla="*/ 2942832 h 6677053"/>
              <a:gd name="connsiteX2324" fmla="*/ 3161076 w 12191826"/>
              <a:gd name="connsiteY2324" fmla="*/ 2977740 h 6677053"/>
              <a:gd name="connsiteX2325" fmla="*/ 3138396 w 12191826"/>
              <a:gd name="connsiteY2325" fmla="*/ 3031548 h 6677053"/>
              <a:gd name="connsiteX2326" fmla="*/ 3129502 w 12191826"/>
              <a:gd name="connsiteY2326" fmla="*/ 3005311 h 6677053"/>
              <a:gd name="connsiteX2327" fmla="*/ 3118237 w 12191826"/>
              <a:gd name="connsiteY2327" fmla="*/ 2984189 h 6677053"/>
              <a:gd name="connsiteX2328" fmla="*/ 3120164 w 12191826"/>
              <a:gd name="connsiteY2328" fmla="*/ 3014946 h 6677053"/>
              <a:gd name="connsiteX2329" fmla="*/ 3130540 w 12191826"/>
              <a:gd name="connsiteY2329" fmla="*/ 3063195 h 6677053"/>
              <a:gd name="connsiteX2330" fmla="*/ 3107342 w 12191826"/>
              <a:gd name="connsiteY2330" fmla="*/ 3107369 h 6677053"/>
              <a:gd name="connsiteX2331" fmla="*/ 3109788 w 12191826"/>
              <a:gd name="connsiteY2331" fmla="*/ 3082095 h 6677053"/>
              <a:gd name="connsiteX2332" fmla="*/ 3098448 w 12191826"/>
              <a:gd name="connsiteY2332" fmla="*/ 3060527 h 6677053"/>
              <a:gd name="connsiteX2333" fmla="*/ 3101857 w 12191826"/>
              <a:gd name="connsiteY2333" fmla="*/ 3012649 h 6677053"/>
              <a:gd name="connsiteX2334" fmla="*/ 3085552 w 12191826"/>
              <a:gd name="connsiteY2334" fmla="*/ 3019097 h 6677053"/>
              <a:gd name="connsiteX2335" fmla="*/ 3084070 w 12191826"/>
              <a:gd name="connsiteY2335" fmla="*/ 3082540 h 6677053"/>
              <a:gd name="connsiteX2336" fmla="*/ 3084588 w 12191826"/>
              <a:gd name="connsiteY2336" fmla="*/ 3126639 h 6677053"/>
              <a:gd name="connsiteX2337" fmla="*/ 3077103 w 12191826"/>
              <a:gd name="connsiteY2337" fmla="*/ 3171256 h 6677053"/>
              <a:gd name="connsiteX2338" fmla="*/ 3096892 w 12191826"/>
              <a:gd name="connsiteY2338" fmla="*/ 3182670 h 6677053"/>
              <a:gd name="connsiteX2339" fmla="*/ 3082069 w 12191826"/>
              <a:gd name="connsiteY2339" fmla="*/ 3193713 h 6677053"/>
              <a:gd name="connsiteX2340" fmla="*/ 3082587 w 12191826"/>
              <a:gd name="connsiteY2340" fmla="*/ 3209796 h 6677053"/>
              <a:gd name="connsiteX2341" fmla="*/ 3089035 w 12191826"/>
              <a:gd name="connsiteY2341" fmla="*/ 3214836 h 6677053"/>
              <a:gd name="connsiteX2342" fmla="*/ 3066801 w 12191826"/>
              <a:gd name="connsiteY2342" fmla="*/ 3230474 h 6677053"/>
              <a:gd name="connsiteX2343" fmla="*/ 3045085 w 12191826"/>
              <a:gd name="connsiteY2343" fmla="*/ 3237367 h 6677053"/>
              <a:gd name="connsiteX2344" fmla="*/ 3022924 w 12191826"/>
              <a:gd name="connsiteY2344" fmla="*/ 3265383 h 6677053"/>
              <a:gd name="connsiteX2345" fmla="*/ 2999726 w 12191826"/>
              <a:gd name="connsiteY2345" fmla="*/ 3279687 h 6677053"/>
              <a:gd name="connsiteX2346" fmla="*/ 2976454 w 12191826"/>
              <a:gd name="connsiteY2346" fmla="*/ 3302218 h 6677053"/>
              <a:gd name="connsiteX2347" fmla="*/ 2927612 w 12191826"/>
              <a:gd name="connsiteY2347" fmla="*/ 3343575 h 6677053"/>
              <a:gd name="connsiteX2348" fmla="*/ 2911306 w 12191826"/>
              <a:gd name="connsiteY2348" fmla="*/ 3395085 h 6677053"/>
              <a:gd name="connsiteX2349" fmla="*/ 2941916 w 12191826"/>
              <a:gd name="connsiteY2349" fmla="*/ 3522415 h 6677053"/>
              <a:gd name="connsiteX2350" fmla="*/ 2960148 w 12191826"/>
              <a:gd name="connsiteY2350" fmla="*/ 3571999 h 6677053"/>
              <a:gd name="connsiteX2351" fmla="*/ 2941397 w 12191826"/>
              <a:gd name="connsiteY2351" fmla="*/ 3616097 h 6677053"/>
              <a:gd name="connsiteX2352" fmla="*/ 2910862 w 12191826"/>
              <a:gd name="connsiteY2352" fmla="*/ 3598161 h 6677053"/>
              <a:gd name="connsiteX2353" fmla="*/ 2894038 w 12191826"/>
              <a:gd name="connsiteY2353" fmla="*/ 3558213 h 6677053"/>
              <a:gd name="connsiteX2354" fmla="*/ 2879733 w 12191826"/>
              <a:gd name="connsiteY2354" fmla="*/ 3512187 h 6677053"/>
              <a:gd name="connsiteX2355" fmla="*/ 2868393 w 12191826"/>
              <a:gd name="connsiteY2355" fmla="*/ 3455637 h 6677053"/>
              <a:gd name="connsiteX2356" fmla="*/ 2821478 w 12191826"/>
              <a:gd name="connsiteY2356" fmla="*/ 3424805 h 6677053"/>
              <a:gd name="connsiteX2357" fmla="*/ 2790869 w 12191826"/>
              <a:gd name="connsiteY2357" fmla="*/ 3425694 h 6677053"/>
              <a:gd name="connsiteX2358" fmla="*/ 2726685 w 12191826"/>
              <a:gd name="connsiteY2358" fmla="*/ 3417468 h 6677053"/>
              <a:gd name="connsiteX2359" fmla="*/ 2643231 w 12191826"/>
              <a:gd name="connsiteY2359" fmla="*/ 3417468 h 6677053"/>
              <a:gd name="connsiteX2360" fmla="*/ 2623442 w 12191826"/>
              <a:gd name="connsiteY2360" fmla="*/ 3429030 h 6677053"/>
              <a:gd name="connsiteX2361" fmla="*/ 2638784 w 12191826"/>
              <a:gd name="connsiteY2361" fmla="*/ 3443705 h 6677053"/>
              <a:gd name="connsiteX2362" fmla="*/ 2654644 w 12191826"/>
              <a:gd name="connsiteY2362" fmla="*/ 3463938 h 6677053"/>
              <a:gd name="connsiteX2363" fmla="*/ 2630409 w 12191826"/>
              <a:gd name="connsiteY2363" fmla="*/ 3456156 h 6677053"/>
              <a:gd name="connsiteX2364" fmla="*/ 2601355 w 12191826"/>
              <a:gd name="connsiteY2364" fmla="*/ 3462604 h 6677053"/>
              <a:gd name="connsiteX2365" fmla="*/ 2572673 w 12191826"/>
              <a:gd name="connsiteY2365" fmla="*/ 3447484 h 6677053"/>
              <a:gd name="connsiteX2366" fmla="*/ 2543545 w 12191826"/>
              <a:gd name="connsiteY2366" fmla="*/ 3442889 h 6677053"/>
              <a:gd name="connsiteX2367" fmla="*/ 2502115 w 12191826"/>
              <a:gd name="connsiteY2367" fmla="*/ 3431401 h 6677053"/>
              <a:gd name="connsiteX2368" fmla="*/ 2409767 w 12191826"/>
              <a:gd name="connsiteY2368" fmla="*/ 3486543 h 6677053"/>
              <a:gd name="connsiteX2369" fmla="*/ 2359442 w 12191826"/>
              <a:gd name="connsiteY2369" fmla="*/ 3538943 h 6677053"/>
              <a:gd name="connsiteX2370" fmla="*/ 2373228 w 12191826"/>
              <a:gd name="connsiteY2370" fmla="*/ 3578076 h 6677053"/>
              <a:gd name="connsiteX2371" fmla="*/ 2380121 w 12191826"/>
              <a:gd name="connsiteY2371" fmla="*/ 3609797 h 6677053"/>
              <a:gd name="connsiteX2372" fmla="*/ 2350030 w 12191826"/>
              <a:gd name="connsiteY2372" fmla="*/ 3671388 h 6677053"/>
              <a:gd name="connsiteX2373" fmla="*/ 2361295 w 12191826"/>
              <a:gd name="connsiteY2373" fmla="*/ 3752322 h 6677053"/>
              <a:gd name="connsiteX2374" fmla="*/ 2407766 w 12191826"/>
              <a:gd name="connsiteY2374" fmla="*/ 3820360 h 6677053"/>
              <a:gd name="connsiteX2375" fmla="*/ 2443341 w 12191826"/>
              <a:gd name="connsiteY2375" fmla="*/ 3852971 h 6677053"/>
              <a:gd name="connsiteX2376" fmla="*/ 2463130 w 12191826"/>
              <a:gd name="connsiteY2376" fmla="*/ 3865348 h 6677053"/>
              <a:gd name="connsiteX2377" fmla="*/ 2485883 w 12191826"/>
              <a:gd name="connsiteY2377" fmla="*/ 3868164 h 6677053"/>
              <a:gd name="connsiteX2378" fmla="*/ 2531761 w 12191826"/>
              <a:gd name="connsiteY2378" fmla="*/ 3855713 h 6677053"/>
              <a:gd name="connsiteX2379" fmla="*/ 2564816 w 12191826"/>
              <a:gd name="connsiteY2379" fmla="*/ 3863124 h 6677053"/>
              <a:gd name="connsiteX2380" fmla="*/ 2573192 w 12191826"/>
              <a:gd name="connsiteY2380" fmla="*/ 3862161 h 6677053"/>
              <a:gd name="connsiteX2381" fmla="*/ 2581122 w 12191826"/>
              <a:gd name="connsiteY2381" fmla="*/ 3841038 h 6677053"/>
              <a:gd name="connsiteX2382" fmla="*/ 2603801 w 12191826"/>
              <a:gd name="connsiteY2382" fmla="*/ 3798273 h 6677053"/>
              <a:gd name="connsiteX2383" fmla="*/ 2624109 w 12191826"/>
              <a:gd name="connsiteY2383" fmla="*/ 3755064 h 6677053"/>
              <a:gd name="connsiteX2384" fmla="*/ 2711936 w 12191826"/>
              <a:gd name="connsiteY2384" fmla="*/ 3746837 h 6677053"/>
              <a:gd name="connsiteX2385" fmla="*/ 2721867 w 12191826"/>
              <a:gd name="connsiteY2385" fmla="*/ 3783154 h 6677053"/>
              <a:gd name="connsiteX2386" fmla="*/ 2709490 w 12191826"/>
              <a:gd name="connsiteY2386" fmla="*/ 3815764 h 6677053"/>
              <a:gd name="connsiteX2387" fmla="*/ 2702671 w 12191826"/>
              <a:gd name="connsiteY2387" fmla="*/ 3836961 h 6677053"/>
              <a:gd name="connsiteX2388" fmla="*/ 2694222 w 12191826"/>
              <a:gd name="connsiteY2388" fmla="*/ 3840148 h 6677053"/>
              <a:gd name="connsiteX2389" fmla="*/ 2675915 w 12191826"/>
              <a:gd name="connsiteY2389" fmla="*/ 3857195 h 6677053"/>
              <a:gd name="connsiteX2390" fmla="*/ 2682808 w 12191826"/>
              <a:gd name="connsiteY2390" fmla="*/ 3877873 h 6677053"/>
              <a:gd name="connsiteX2391" fmla="*/ 2681326 w 12191826"/>
              <a:gd name="connsiteY2391" fmla="*/ 3906852 h 6677053"/>
              <a:gd name="connsiteX2392" fmla="*/ 2646269 w 12191826"/>
              <a:gd name="connsiteY2392" fmla="*/ 3943169 h 6677053"/>
              <a:gd name="connsiteX2393" fmla="*/ 2677843 w 12191826"/>
              <a:gd name="connsiteY2393" fmla="*/ 3950581 h 6677053"/>
              <a:gd name="connsiteX2394" fmla="*/ 2739062 w 12191826"/>
              <a:gd name="connsiteY2394" fmla="*/ 3959771 h 6677053"/>
              <a:gd name="connsiteX2395" fmla="*/ 2823998 w 12191826"/>
              <a:gd name="connsiteY2395" fmla="*/ 3966219 h 6677053"/>
              <a:gd name="connsiteX2396" fmla="*/ 2843713 w 12191826"/>
              <a:gd name="connsiteY2396" fmla="*/ 4001202 h 6677053"/>
              <a:gd name="connsiteX2397" fmla="*/ 2846752 w 12191826"/>
              <a:gd name="connsiteY2397" fmla="*/ 4068276 h 6677053"/>
              <a:gd name="connsiteX2398" fmla="*/ 2824962 w 12191826"/>
              <a:gd name="connsiteY2398" fmla="*/ 4127124 h 6677053"/>
              <a:gd name="connsiteX2399" fmla="*/ 2869431 w 12191826"/>
              <a:gd name="connsiteY2399" fmla="*/ 4178634 h 6677053"/>
              <a:gd name="connsiteX2400" fmla="*/ 2928649 w 12191826"/>
              <a:gd name="connsiteY2400" fmla="*/ 4206205 h 6677053"/>
              <a:gd name="connsiteX2401" fmla="*/ 3008620 w 12191826"/>
              <a:gd name="connsiteY2401" fmla="*/ 4189677 h 6677053"/>
              <a:gd name="connsiteX2402" fmla="*/ 3066801 w 12191826"/>
              <a:gd name="connsiteY2402" fmla="*/ 4229181 h 6677053"/>
              <a:gd name="connsiteX2403" fmla="*/ 3091481 w 12191826"/>
              <a:gd name="connsiteY2403" fmla="*/ 4174928 h 6677053"/>
              <a:gd name="connsiteX2404" fmla="*/ 3138841 w 12191826"/>
              <a:gd name="connsiteY2404" fmla="*/ 4124381 h 6677053"/>
              <a:gd name="connsiteX2405" fmla="*/ 3217848 w 12191826"/>
              <a:gd name="connsiteY2405" fmla="*/ 4098663 h 6677053"/>
              <a:gd name="connsiteX2406" fmla="*/ 3276029 w 12191826"/>
              <a:gd name="connsiteY2406" fmla="*/ 4096810 h 6677053"/>
              <a:gd name="connsiteX2407" fmla="*/ 3403433 w 12191826"/>
              <a:gd name="connsiteY2407" fmla="*/ 4118897 h 6677053"/>
              <a:gd name="connsiteX2408" fmla="*/ 3566339 w 12191826"/>
              <a:gd name="connsiteY2408" fmla="*/ 4151952 h 6677053"/>
              <a:gd name="connsiteX2409" fmla="*/ 3642382 w 12191826"/>
              <a:gd name="connsiteY2409" fmla="*/ 4230145 h 6677053"/>
              <a:gd name="connsiteX2410" fmla="*/ 3730209 w 12191826"/>
              <a:gd name="connsiteY2410" fmla="*/ 4300035 h 6677053"/>
              <a:gd name="connsiteX2411" fmla="*/ 3861541 w 12191826"/>
              <a:gd name="connsiteY2411" fmla="*/ 4334944 h 6677053"/>
              <a:gd name="connsiteX2412" fmla="*/ 3912829 w 12191826"/>
              <a:gd name="connsiteY2412" fmla="*/ 4397423 h 6677053"/>
              <a:gd name="connsiteX2413" fmla="*/ 3964117 w 12191826"/>
              <a:gd name="connsiteY2413" fmla="*/ 4439669 h 6677053"/>
              <a:gd name="connsiteX2414" fmla="*/ 4020445 w 12191826"/>
              <a:gd name="connsiteY2414" fmla="*/ 4502222 h 6677053"/>
              <a:gd name="connsiteX2415" fmla="*/ 4058911 w 12191826"/>
              <a:gd name="connsiteY2415" fmla="*/ 4558254 h 6677053"/>
              <a:gd name="connsiteX2416" fmla="*/ 4306679 w 12191826"/>
              <a:gd name="connsiteY2416" fmla="*/ 4632740 h 6677053"/>
              <a:gd name="connsiteX2417" fmla="*/ 4422225 w 12191826"/>
              <a:gd name="connsiteY2417" fmla="*/ 4702631 h 6677053"/>
              <a:gd name="connsiteX2418" fmla="*/ 4475588 w 12191826"/>
              <a:gd name="connsiteY2418" fmla="*/ 4704484 h 6677053"/>
              <a:gd name="connsiteX2419" fmla="*/ 4483519 w 12191826"/>
              <a:gd name="connsiteY2419" fmla="*/ 4770669 h 6677053"/>
              <a:gd name="connsiteX2420" fmla="*/ 4490411 w 12191826"/>
              <a:gd name="connsiteY2420" fmla="*/ 4815731 h 6677053"/>
              <a:gd name="connsiteX2421" fmla="*/ 4432231 w 12191826"/>
              <a:gd name="connsiteY2421" fmla="*/ 4900297 h 6677053"/>
              <a:gd name="connsiteX2422" fmla="*/ 4371975 w 12191826"/>
              <a:gd name="connsiteY2422" fmla="*/ 4945433 h 6677053"/>
              <a:gd name="connsiteX2423" fmla="*/ 4355151 w 12191826"/>
              <a:gd name="connsiteY2423" fmla="*/ 4963814 h 6677053"/>
              <a:gd name="connsiteX2424" fmla="*/ 4343292 w 12191826"/>
              <a:gd name="connsiteY2424" fmla="*/ 5014361 h 6677053"/>
              <a:gd name="connsiteX2425" fmla="*/ 4340327 w 12191826"/>
              <a:gd name="connsiteY2425" fmla="*/ 5082399 h 6677053"/>
              <a:gd name="connsiteX2426" fmla="*/ 4334398 w 12191826"/>
              <a:gd name="connsiteY2426" fmla="*/ 5216622 h 6677053"/>
              <a:gd name="connsiteX2427" fmla="*/ 4254428 w 12191826"/>
              <a:gd name="connsiteY2427" fmla="*/ 5246045 h 6677053"/>
              <a:gd name="connsiteX2428" fmla="*/ 4180386 w 12191826"/>
              <a:gd name="connsiteY2428" fmla="*/ 5338912 h 6677053"/>
              <a:gd name="connsiteX2429" fmla="*/ 4082628 w 12191826"/>
              <a:gd name="connsiteY2429" fmla="*/ 5389459 h 6677053"/>
              <a:gd name="connsiteX2430" fmla="*/ 4048016 w 12191826"/>
              <a:gd name="connsiteY2430" fmla="*/ 5439117 h 6677053"/>
              <a:gd name="connsiteX2431" fmla="*/ 4011477 w 12191826"/>
              <a:gd name="connsiteY2431" fmla="*/ 5549474 h 6677053"/>
              <a:gd name="connsiteX2432" fmla="*/ 3930543 w 12191826"/>
              <a:gd name="connsiteY2432" fmla="*/ 5643231 h 6677053"/>
              <a:gd name="connsiteX2433" fmla="*/ 3831747 w 12191826"/>
              <a:gd name="connsiteY2433" fmla="*/ 5764632 h 6677053"/>
              <a:gd name="connsiteX2434" fmla="*/ 3802694 w 12191826"/>
              <a:gd name="connsiteY2434" fmla="*/ 5797687 h 6677053"/>
              <a:gd name="connsiteX2435" fmla="*/ 3736360 w 12191826"/>
              <a:gd name="connsiteY2435" fmla="*/ 5794945 h 6677053"/>
              <a:gd name="connsiteX2436" fmla="*/ 3739992 w 12191826"/>
              <a:gd name="connsiteY2436" fmla="*/ 5811473 h 6677053"/>
              <a:gd name="connsiteX2437" fmla="*/ 3735100 w 12191826"/>
              <a:gd name="connsiteY2437" fmla="*/ 5863873 h 6677053"/>
              <a:gd name="connsiteX2438" fmla="*/ 3665283 w 12191826"/>
              <a:gd name="connsiteY2438" fmla="*/ 5892111 h 6677053"/>
              <a:gd name="connsiteX2439" fmla="*/ 3616590 w 12191826"/>
              <a:gd name="connsiteY2439" fmla="*/ 5884773 h 6677053"/>
              <a:gd name="connsiteX2440" fmla="*/ 3588944 w 12191826"/>
              <a:gd name="connsiteY2440" fmla="*/ 5933763 h 6677053"/>
              <a:gd name="connsiteX2441" fmla="*/ 3535655 w 12191826"/>
              <a:gd name="connsiteY2441" fmla="*/ 5956739 h 6677053"/>
              <a:gd name="connsiteX2442" fmla="*/ 3552035 w 12191826"/>
              <a:gd name="connsiteY2442" fmla="*/ 6048939 h 6677053"/>
              <a:gd name="connsiteX2443" fmla="*/ 3442789 w 12191826"/>
              <a:gd name="connsiteY2443" fmla="*/ 6173675 h 6677053"/>
              <a:gd name="connsiteX2444" fmla="*/ 3421073 w 12191826"/>
              <a:gd name="connsiteY2444" fmla="*/ 6215106 h 6677053"/>
              <a:gd name="connsiteX2445" fmla="*/ 3436934 w 12191826"/>
              <a:gd name="connsiteY2445" fmla="*/ 6284997 h 6677053"/>
              <a:gd name="connsiteX2446" fmla="*/ 3415218 w 12191826"/>
              <a:gd name="connsiteY2446" fmla="*/ 6327242 h 6677053"/>
              <a:gd name="connsiteX2447" fmla="*/ 3361929 w 12191826"/>
              <a:gd name="connsiteY2447" fmla="*/ 6386090 h 6677053"/>
              <a:gd name="connsiteX2448" fmla="*/ 3322351 w 12191826"/>
              <a:gd name="connsiteY2448" fmla="*/ 6450422 h 6677053"/>
              <a:gd name="connsiteX2449" fmla="*/ 3348069 w 12191826"/>
              <a:gd name="connsiteY2449" fmla="*/ 6563523 h 6677053"/>
              <a:gd name="connsiteX2450" fmla="*/ 3441899 w 12191826"/>
              <a:gd name="connsiteY2450" fmla="*/ 6627855 h 6677053"/>
              <a:gd name="connsiteX2451" fmla="*/ 3519869 w 12191826"/>
              <a:gd name="connsiteY2451" fmla="*/ 6648978 h 6677053"/>
              <a:gd name="connsiteX2452" fmla="*/ 3460576 w 12191826"/>
              <a:gd name="connsiteY2452" fmla="*/ 6665506 h 6677053"/>
              <a:gd name="connsiteX2453" fmla="*/ 3360891 w 12191826"/>
              <a:gd name="connsiteY2453" fmla="*/ 6674770 h 6677053"/>
              <a:gd name="connsiteX2454" fmla="*/ 3237489 w 12191826"/>
              <a:gd name="connsiteY2454" fmla="*/ 6610364 h 6677053"/>
              <a:gd name="connsiteX2455" fmla="*/ 3161520 w 12191826"/>
              <a:gd name="connsiteY2455" fmla="*/ 6531357 h 6677053"/>
              <a:gd name="connsiteX2456" fmla="*/ 3120090 w 12191826"/>
              <a:gd name="connsiteY2456" fmla="*/ 6429300 h 6677053"/>
              <a:gd name="connsiteX2457" fmla="*/ 3123054 w 12191826"/>
              <a:gd name="connsiteY2457" fmla="*/ 6271137 h 6677053"/>
              <a:gd name="connsiteX2458" fmla="*/ 3149736 w 12191826"/>
              <a:gd name="connsiteY2458" fmla="*/ 6060649 h 6677053"/>
              <a:gd name="connsiteX2459" fmla="*/ 3212882 w 12191826"/>
              <a:gd name="connsiteY2459" fmla="*/ 5738840 h 6677053"/>
              <a:gd name="connsiteX2460" fmla="*/ 3278104 w 12191826"/>
              <a:gd name="connsiteY2460" fmla="*/ 5418883 h 6677053"/>
              <a:gd name="connsiteX2461" fmla="*/ 3292927 w 12191826"/>
              <a:gd name="connsiteY2461" fmla="*/ 5319568 h 6677053"/>
              <a:gd name="connsiteX2462" fmla="*/ 3295892 w 12191826"/>
              <a:gd name="connsiteY2462" fmla="*/ 5207432 h 6677053"/>
              <a:gd name="connsiteX2463" fmla="*/ 3282032 w 12191826"/>
              <a:gd name="connsiteY2463" fmla="*/ 5166964 h 6677053"/>
              <a:gd name="connsiteX2464" fmla="*/ 3228817 w 12191826"/>
              <a:gd name="connsiteY2464" fmla="*/ 5104485 h 6677053"/>
              <a:gd name="connsiteX2465" fmla="*/ 3158704 w 12191826"/>
              <a:gd name="connsiteY2465" fmla="*/ 5057570 h 6677053"/>
              <a:gd name="connsiteX2466" fmla="*/ 3095483 w 12191826"/>
              <a:gd name="connsiteY2466" fmla="*/ 4999686 h 6677053"/>
              <a:gd name="connsiteX2467" fmla="*/ 3047086 w 12191826"/>
              <a:gd name="connsiteY2467" fmla="*/ 4903113 h 6677053"/>
              <a:gd name="connsiteX2468" fmla="*/ 2967115 w 12191826"/>
              <a:gd name="connsiteY2468" fmla="*/ 4760663 h 6677053"/>
              <a:gd name="connsiteX2469" fmla="*/ 2914790 w 12191826"/>
              <a:gd name="connsiteY2469" fmla="*/ 4657643 h 6677053"/>
              <a:gd name="connsiteX2470" fmla="*/ 2935542 w 12191826"/>
              <a:gd name="connsiteY2470" fmla="*/ 4574930 h 6677053"/>
              <a:gd name="connsiteX2471" fmla="*/ 2982976 w 12191826"/>
              <a:gd name="connsiteY2471" fmla="*/ 4474726 h 6677053"/>
              <a:gd name="connsiteX2472" fmla="*/ 3050125 w 12191826"/>
              <a:gd name="connsiteY2472" fmla="*/ 4384601 h 6677053"/>
              <a:gd name="connsiteX2473" fmla="*/ 3048124 w 12191826"/>
              <a:gd name="connsiteY2473" fmla="*/ 4311968 h 6677053"/>
              <a:gd name="connsiteX2474" fmla="*/ 3039156 w 12191826"/>
              <a:gd name="connsiteY2474" fmla="*/ 4262310 h 6677053"/>
              <a:gd name="connsiteX2475" fmla="*/ 3012548 w 12191826"/>
              <a:gd name="connsiteY2475" fmla="*/ 4212727 h 6677053"/>
              <a:gd name="connsiteX2476" fmla="*/ 2978974 w 12191826"/>
              <a:gd name="connsiteY2476" fmla="*/ 4211838 h 6677053"/>
              <a:gd name="connsiteX2477" fmla="*/ 2944436 w 12191826"/>
              <a:gd name="connsiteY2477" fmla="*/ 4253194 h 6677053"/>
              <a:gd name="connsiteX2478" fmla="*/ 2924721 w 12191826"/>
              <a:gd name="connsiteY2478" fmla="*/ 4237556 h 6677053"/>
              <a:gd name="connsiteX2479" fmla="*/ 2884254 w 12191826"/>
              <a:gd name="connsiteY2479" fmla="*/ 4224734 h 6677053"/>
              <a:gd name="connsiteX2480" fmla="*/ 2853719 w 12191826"/>
              <a:gd name="connsiteY2480" fmla="*/ 4212801 h 6677053"/>
              <a:gd name="connsiteX2481" fmla="*/ 2794426 w 12191826"/>
              <a:gd name="connsiteY2481" fmla="*/ 4178782 h 6677053"/>
              <a:gd name="connsiteX2482" fmla="*/ 2769746 w 12191826"/>
              <a:gd name="connsiteY2482" fmla="*/ 4123640 h 6677053"/>
              <a:gd name="connsiteX2483" fmla="*/ 2702671 w 12191826"/>
              <a:gd name="connsiteY2483" fmla="*/ 4057455 h 6677053"/>
              <a:gd name="connsiteX2484" fmla="*/ 2580158 w 12191826"/>
              <a:gd name="connsiteY2484" fmla="*/ 4005945 h 6677053"/>
              <a:gd name="connsiteX2485" fmla="*/ 2482400 w 12191826"/>
              <a:gd name="connsiteY2485" fmla="*/ 3941612 h 6677053"/>
              <a:gd name="connsiteX2486" fmla="*/ 2424145 w 12191826"/>
              <a:gd name="connsiteY2486" fmla="*/ 3923232 h 6677053"/>
              <a:gd name="connsiteX2487" fmla="*/ 2300669 w 12191826"/>
              <a:gd name="connsiteY2487" fmla="*/ 3891955 h 6677053"/>
              <a:gd name="connsiteX2488" fmla="*/ 2189051 w 12191826"/>
              <a:gd name="connsiteY2488" fmla="*/ 3854305 h 6677053"/>
              <a:gd name="connsiteX2489" fmla="*/ 2106190 w 12191826"/>
              <a:gd name="connsiteY2489" fmla="*/ 3795457 h 6677053"/>
              <a:gd name="connsiteX2490" fmla="*/ 2098259 w 12191826"/>
              <a:gd name="connsiteY2490" fmla="*/ 3739351 h 6677053"/>
              <a:gd name="connsiteX2491" fmla="*/ 2029110 w 12191826"/>
              <a:gd name="connsiteY2491" fmla="*/ 3647448 h 6677053"/>
              <a:gd name="connsiteX2492" fmla="*/ 1963962 w 12191826"/>
              <a:gd name="connsiteY2492" fmla="*/ 3572962 h 6677053"/>
              <a:gd name="connsiteX2493" fmla="*/ 1898815 w 12191826"/>
              <a:gd name="connsiteY2493" fmla="*/ 3508630 h 6677053"/>
              <a:gd name="connsiteX2494" fmla="*/ 1857310 w 12191826"/>
              <a:gd name="connsiteY2494" fmla="*/ 3414799 h 6677053"/>
              <a:gd name="connsiteX2495" fmla="*/ 1766518 w 12191826"/>
              <a:gd name="connsiteY2495" fmla="*/ 3338461 h 6677053"/>
              <a:gd name="connsiteX2496" fmla="*/ 1796090 w 12191826"/>
              <a:gd name="connsiteY2496" fmla="*/ 3412057 h 6677053"/>
              <a:gd name="connsiteX2497" fmla="*/ 1849454 w 12191826"/>
              <a:gd name="connsiteY2497" fmla="*/ 3521452 h 6677053"/>
              <a:gd name="connsiteX2498" fmla="*/ 1915639 w 12191826"/>
              <a:gd name="connsiteY2498" fmla="*/ 3606018 h 6677053"/>
              <a:gd name="connsiteX2499" fmla="*/ 1908672 w 12191826"/>
              <a:gd name="connsiteY2499" fmla="*/ 3652043 h 6677053"/>
              <a:gd name="connsiteX2500" fmla="*/ 1869168 w 12191826"/>
              <a:gd name="connsiteY2500" fmla="*/ 3613429 h 6677053"/>
              <a:gd name="connsiteX2501" fmla="*/ 1854345 w 12191826"/>
              <a:gd name="connsiteY2501" fmla="*/ 3571183 h 6677053"/>
              <a:gd name="connsiteX2502" fmla="*/ 1787197 w 12191826"/>
              <a:gd name="connsiteY2502" fmla="*/ 3517820 h 6677053"/>
              <a:gd name="connsiteX2503" fmla="*/ 1755623 w 12191826"/>
              <a:gd name="connsiteY2503" fmla="*/ 3482912 h 6677053"/>
              <a:gd name="connsiteX2504" fmla="*/ 1796090 w 12191826"/>
              <a:gd name="connsiteY2504" fmla="*/ 3489360 h 6677053"/>
              <a:gd name="connsiteX2505" fmla="*/ 1741764 w 12191826"/>
              <a:gd name="connsiteY2505" fmla="*/ 3420358 h 6677053"/>
              <a:gd name="connsiteX2506" fmla="*/ 1705225 w 12191826"/>
              <a:gd name="connsiteY2506" fmla="*/ 3329344 h 6677053"/>
              <a:gd name="connsiteX2507" fmla="*/ 1602501 w 12191826"/>
              <a:gd name="connsiteY2507" fmla="*/ 3247521 h 6677053"/>
              <a:gd name="connsiteX2508" fmla="*/ 1556179 w 12191826"/>
              <a:gd name="connsiteY2508" fmla="*/ 3201569 h 6677053"/>
              <a:gd name="connsiteX2509" fmla="*/ 1531498 w 12191826"/>
              <a:gd name="connsiteY2509" fmla="*/ 3117893 h 6677053"/>
              <a:gd name="connsiteX2510" fmla="*/ 1462422 w 12191826"/>
              <a:gd name="connsiteY2510" fmla="*/ 2988265 h 6677053"/>
              <a:gd name="connsiteX2511" fmla="*/ 1465387 w 12191826"/>
              <a:gd name="connsiteY2511" fmla="*/ 2825507 h 6677053"/>
              <a:gd name="connsiteX2512" fmla="*/ 1477246 w 12191826"/>
              <a:gd name="connsiteY2512" fmla="*/ 2649853 h 6677053"/>
              <a:gd name="connsiteX2513" fmla="*/ 1438705 w 12191826"/>
              <a:gd name="connsiteY2513" fmla="*/ 2572625 h 6677053"/>
              <a:gd name="connsiteX2514" fmla="*/ 1475318 w 12191826"/>
              <a:gd name="connsiteY2514" fmla="*/ 2570772 h 6677053"/>
              <a:gd name="connsiteX2515" fmla="*/ 1524605 w 12191826"/>
              <a:gd name="connsiteY2515" fmla="*/ 2589153 h 6677053"/>
              <a:gd name="connsiteX2516" fmla="*/ 1483175 w 12191826"/>
              <a:gd name="connsiteY2516" fmla="*/ 2524821 h 6677053"/>
              <a:gd name="connsiteX2517" fmla="*/ 1400239 w 12191826"/>
              <a:gd name="connsiteY2517" fmla="*/ 2482501 h 6677053"/>
              <a:gd name="connsiteX2518" fmla="*/ 1341985 w 12191826"/>
              <a:gd name="connsiteY2518" fmla="*/ 2453151 h 6677053"/>
              <a:gd name="connsiteX2519" fmla="*/ 1311375 w 12191826"/>
              <a:gd name="connsiteY2519" fmla="*/ 2397935 h 6677053"/>
              <a:gd name="connsiteX2520" fmla="*/ 1262088 w 12191826"/>
              <a:gd name="connsiteY2520" fmla="*/ 2350130 h 6677053"/>
              <a:gd name="connsiteX2521" fmla="*/ 1245264 w 12191826"/>
              <a:gd name="connsiteY2521" fmla="*/ 2288540 h 6677053"/>
              <a:gd name="connsiteX2522" fmla="*/ 1200795 w 12191826"/>
              <a:gd name="connsiteY2522" fmla="*/ 2270160 h 6677053"/>
              <a:gd name="connsiteX2523" fmla="*/ 1163366 w 12191826"/>
              <a:gd name="connsiteY2523" fmla="*/ 2237920 h 6677053"/>
              <a:gd name="connsiteX2524" fmla="*/ 1110003 w 12191826"/>
              <a:gd name="connsiteY2524" fmla="*/ 2201158 h 6677053"/>
              <a:gd name="connsiteX2525" fmla="*/ 1068573 w 12191826"/>
              <a:gd name="connsiteY2525" fmla="*/ 2147795 h 6677053"/>
              <a:gd name="connsiteX2526" fmla="*/ 1002462 w 12191826"/>
              <a:gd name="connsiteY2526" fmla="*/ 2073309 h 6677053"/>
              <a:gd name="connsiteX2527" fmla="*/ 829698 w 12191826"/>
              <a:gd name="connsiteY2527" fmla="*/ 2012608 h 6677053"/>
              <a:gd name="connsiteX2528" fmla="*/ 769442 w 12191826"/>
              <a:gd name="connsiteY2528" fmla="*/ 2015351 h 6677053"/>
              <a:gd name="connsiteX2529" fmla="*/ 696439 w 12191826"/>
              <a:gd name="connsiteY2529" fmla="*/ 1969399 h 6677053"/>
              <a:gd name="connsiteX2530" fmla="*/ 651006 w 12191826"/>
              <a:gd name="connsiteY2530" fmla="*/ 2000676 h 6677053"/>
              <a:gd name="connsiteX2531" fmla="*/ 566069 w 12191826"/>
              <a:gd name="connsiteY2531" fmla="*/ 2080646 h 6677053"/>
              <a:gd name="connsiteX2532" fmla="*/ 519599 w 12191826"/>
              <a:gd name="connsiteY2532" fmla="*/ 2090800 h 6677053"/>
              <a:gd name="connsiteX2533" fmla="*/ 529531 w 12191826"/>
              <a:gd name="connsiteY2533" fmla="*/ 2044774 h 6677053"/>
              <a:gd name="connsiteX2534" fmla="*/ 570961 w 12191826"/>
              <a:gd name="connsiteY2534" fmla="*/ 2002529 h 6677053"/>
              <a:gd name="connsiteX2535" fmla="*/ 586822 w 12191826"/>
              <a:gd name="connsiteY2535" fmla="*/ 1988743 h 6677053"/>
              <a:gd name="connsiteX2536" fmla="*/ 589786 w 12191826"/>
              <a:gd name="connsiteY2536" fmla="*/ 1974068 h 6677053"/>
              <a:gd name="connsiteX2537" fmla="*/ 619359 w 12191826"/>
              <a:gd name="connsiteY2537" fmla="*/ 1948276 h 6677053"/>
              <a:gd name="connsiteX2538" fmla="*/ 542353 w 12191826"/>
              <a:gd name="connsiteY2538" fmla="*/ 1986890 h 6677053"/>
              <a:gd name="connsiteX2539" fmla="*/ 469349 w 12191826"/>
              <a:gd name="connsiteY2539" fmla="*/ 2069603 h 6677053"/>
              <a:gd name="connsiteX2540" fmla="*/ 450523 w 12191826"/>
              <a:gd name="connsiteY2540" fmla="*/ 2123856 h 6677053"/>
              <a:gd name="connsiteX2541" fmla="*/ 333050 w 12191826"/>
              <a:gd name="connsiteY2541" fmla="*/ 2228655 h 6677053"/>
              <a:gd name="connsiteX2542" fmla="*/ 184893 w 12191826"/>
              <a:gd name="connsiteY2542" fmla="*/ 2307736 h 6677053"/>
              <a:gd name="connsiteX2543" fmla="*/ 115818 w 12191826"/>
              <a:gd name="connsiteY2543" fmla="*/ 2338049 h 6677053"/>
              <a:gd name="connsiteX2544" fmla="*/ 68384 w 12191826"/>
              <a:gd name="connsiteY2544" fmla="*/ 2347240 h 6677053"/>
              <a:gd name="connsiteX2545" fmla="*/ 129603 w 12191826"/>
              <a:gd name="connsiteY2545" fmla="*/ 2303067 h 6677053"/>
              <a:gd name="connsiteX2546" fmla="*/ 213502 w 12191826"/>
              <a:gd name="connsiteY2546" fmla="*/ 2266380 h 6677053"/>
              <a:gd name="connsiteX2547" fmla="*/ 290582 w 12191826"/>
              <a:gd name="connsiteY2547" fmla="*/ 2212127 h 6677053"/>
              <a:gd name="connsiteX2548" fmla="*/ 338905 w 12191826"/>
              <a:gd name="connsiteY2548" fmla="*/ 2140457 h 6677053"/>
              <a:gd name="connsiteX2549" fmla="*/ 327121 w 12191826"/>
              <a:gd name="connsiteY2549" fmla="*/ 2117408 h 6677053"/>
              <a:gd name="connsiteX2550" fmla="*/ 254043 w 12191826"/>
              <a:gd name="connsiteY2550" fmla="*/ 2117408 h 6677053"/>
              <a:gd name="connsiteX2551" fmla="*/ 186895 w 12191826"/>
              <a:gd name="connsiteY2551" fmla="*/ 2124819 h 6677053"/>
              <a:gd name="connsiteX2552" fmla="*/ 178964 w 12191826"/>
              <a:gd name="connsiteY2552" fmla="*/ 2083389 h 6677053"/>
              <a:gd name="connsiteX2553" fmla="*/ 119746 w 12191826"/>
              <a:gd name="connsiteY2553" fmla="*/ 2075977 h 6677053"/>
              <a:gd name="connsiteX2554" fmla="*/ 72386 w 12191826"/>
              <a:gd name="connsiteY2554" fmla="*/ 2029136 h 6677053"/>
              <a:gd name="connsiteX2555" fmla="*/ 63418 w 12191826"/>
              <a:gd name="connsiteY2555" fmla="*/ 1956503 h 6677053"/>
              <a:gd name="connsiteX2556" fmla="*/ 107887 w 12191826"/>
              <a:gd name="connsiteY2556" fmla="*/ 1917889 h 6677053"/>
              <a:gd name="connsiteX2557" fmla="*/ 184893 w 12191826"/>
              <a:gd name="connsiteY2557" fmla="*/ 1890244 h 6677053"/>
              <a:gd name="connsiteX2558" fmla="*/ 217504 w 12191826"/>
              <a:gd name="connsiteY2558" fmla="*/ 1870899 h 6677053"/>
              <a:gd name="connsiteX2559" fmla="*/ 196752 w 12191826"/>
              <a:gd name="connsiteY2559" fmla="*/ 1828579 h 6677053"/>
              <a:gd name="connsiteX2560" fmla="*/ 213576 w 12191826"/>
              <a:gd name="connsiteY2560" fmla="*/ 1817536 h 6677053"/>
              <a:gd name="connsiteX2561" fmla="*/ 195788 w 12191826"/>
              <a:gd name="connsiteY2561" fmla="*/ 1797303 h 6677053"/>
              <a:gd name="connsiteX2562" fmla="*/ 102996 w 12191826"/>
              <a:gd name="connsiteY2562" fmla="*/ 1828579 h 6677053"/>
              <a:gd name="connsiteX2563" fmla="*/ 38812 w 12191826"/>
              <a:gd name="connsiteY2563" fmla="*/ 1819389 h 6677053"/>
              <a:gd name="connsiteX2564" fmla="*/ 35847 w 12191826"/>
              <a:gd name="connsiteY2564" fmla="*/ 1790855 h 6677053"/>
              <a:gd name="connsiteX2565" fmla="*/ 27917 w 12191826"/>
              <a:gd name="connsiteY2565" fmla="*/ 1766989 h 6677053"/>
              <a:gd name="connsiteX2566" fmla="*/ 98994 w 12191826"/>
              <a:gd name="connsiteY2566" fmla="*/ 1728375 h 6677053"/>
              <a:gd name="connsiteX2567" fmla="*/ 144426 w 12191826"/>
              <a:gd name="connsiteY2567" fmla="*/ 1755057 h 6677053"/>
              <a:gd name="connsiteX2568" fmla="*/ 218468 w 12191826"/>
              <a:gd name="connsiteY2568" fmla="*/ 1713700 h 6677053"/>
              <a:gd name="connsiteX2569" fmla="*/ 193787 w 12191826"/>
              <a:gd name="connsiteY2569" fmla="*/ 1688872 h 6677053"/>
              <a:gd name="connsiteX2570" fmla="*/ 130567 w 12191826"/>
              <a:gd name="connsiteY2570" fmla="*/ 1680571 h 6677053"/>
              <a:gd name="connsiteX2571" fmla="*/ 111816 w 12191826"/>
              <a:gd name="connsiteY2571" fmla="*/ 1645662 h 6677053"/>
              <a:gd name="connsiteX2572" fmla="*/ 72386 w 12191826"/>
              <a:gd name="connsiteY2572" fmla="*/ 1601490 h 6677053"/>
              <a:gd name="connsiteX2573" fmla="*/ 128640 w 12191826"/>
              <a:gd name="connsiteY2573" fmla="*/ 1551906 h 6677053"/>
              <a:gd name="connsiteX2574" fmla="*/ 208610 w 12191826"/>
              <a:gd name="connsiteY2574" fmla="*/ 1469119 h 6677053"/>
              <a:gd name="connsiteX2575" fmla="*/ 340907 w 12191826"/>
              <a:gd name="connsiteY2575" fmla="*/ 1408419 h 6677053"/>
              <a:gd name="connsiteX2576" fmla="*/ 388341 w 12191826"/>
              <a:gd name="connsiteY2576" fmla="*/ 1410272 h 6677053"/>
              <a:gd name="connsiteX2577" fmla="*/ 483134 w 12191826"/>
              <a:gd name="connsiteY2577" fmla="*/ 1407603 h 6677053"/>
              <a:gd name="connsiteX2578" fmla="*/ 518710 w 12191826"/>
              <a:gd name="connsiteY2578" fmla="*/ 1440659 h 6677053"/>
              <a:gd name="connsiteX2579" fmla="*/ 734979 w 12191826"/>
              <a:gd name="connsiteY2579" fmla="*/ 1453555 h 6677053"/>
              <a:gd name="connsiteX2580" fmla="*/ 947246 w 12191826"/>
              <a:gd name="connsiteY2580" fmla="*/ 1466451 h 6677053"/>
              <a:gd name="connsiteX2581" fmla="*/ 1046931 w 12191826"/>
              <a:gd name="connsiteY2581" fmla="*/ 1503212 h 6677053"/>
              <a:gd name="connsiteX2582" fmla="*/ 1106668 w 12191826"/>
              <a:gd name="connsiteY2582" fmla="*/ 1450813 h 667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</a:cxnLst>
            <a:rect l="l" t="t" r="r" b="b"/>
            <a:pathLst>
              <a:path w="12191826" h="6677053">
                <a:moveTo>
                  <a:pt x="8720999" y="278824"/>
                </a:moveTo>
                <a:cubicBezTo>
                  <a:pt x="8694316" y="279714"/>
                  <a:pt x="8664670" y="280677"/>
                  <a:pt x="8689425" y="288978"/>
                </a:cubicBezTo>
                <a:cubicBezTo>
                  <a:pt x="8714105" y="297205"/>
                  <a:pt x="8704248" y="338635"/>
                  <a:pt x="8751608" y="315660"/>
                </a:cubicBezTo>
                <a:cubicBezTo>
                  <a:pt x="8799041" y="292610"/>
                  <a:pt x="8789184" y="290831"/>
                  <a:pt x="8821721" y="277045"/>
                </a:cubicBezTo>
                <a:cubicBezTo>
                  <a:pt x="8854258" y="263260"/>
                  <a:pt x="8835432" y="269856"/>
                  <a:pt x="8796078" y="259628"/>
                </a:cubicBezTo>
                <a:cubicBezTo>
                  <a:pt x="8771397" y="253180"/>
                  <a:pt x="8747680" y="278009"/>
                  <a:pt x="8721072" y="278972"/>
                </a:cubicBezTo>
                <a:moveTo>
                  <a:pt x="3840344" y="1292724"/>
                </a:moveTo>
                <a:cubicBezTo>
                  <a:pt x="3831228" y="1308437"/>
                  <a:pt x="3855760" y="1328596"/>
                  <a:pt x="3873622" y="1322296"/>
                </a:cubicBezTo>
                <a:cubicBezTo>
                  <a:pt x="3891410" y="1316071"/>
                  <a:pt x="3897265" y="1323038"/>
                  <a:pt x="3907345" y="1314885"/>
                </a:cubicBezTo>
                <a:cubicBezTo>
                  <a:pt x="3917424" y="1306880"/>
                  <a:pt x="3918388" y="1294948"/>
                  <a:pt x="3906381" y="1283312"/>
                </a:cubicBezTo>
                <a:cubicBezTo>
                  <a:pt x="3894375" y="1271676"/>
                  <a:pt x="3899192" y="1264783"/>
                  <a:pt x="3897191" y="1263597"/>
                </a:cubicBezTo>
                <a:cubicBezTo>
                  <a:pt x="3874512" y="1249737"/>
                  <a:pt x="3849461" y="1277086"/>
                  <a:pt x="3840344" y="1292799"/>
                </a:cubicBezTo>
                <a:moveTo>
                  <a:pt x="7523811" y="2709442"/>
                </a:moveTo>
                <a:cubicBezTo>
                  <a:pt x="7523811" y="2709442"/>
                  <a:pt x="7518548" y="2716483"/>
                  <a:pt x="7546193" y="2694397"/>
                </a:cubicBezTo>
                <a:cubicBezTo>
                  <a:pt x="7573839" y="2672385"/>
                  <a:pt x="7533297" y="2693508"/>
                  <a:pt x="7517511" y="2688912"/>
                </a:cubicBezTo>
                <a:cubicBezTo>
                  <a:pt x="7501724" y="2684317"/>
                  <a:pt x="7496759" y="2676906"/>
                  <a:pt x="7501724" y="2656746"/>
                </a:cubicBezTo>
                <a:cubicBezTo>
                  <a:pt x="7506690" y="2636439"/>
                  <a:pt x="7499723" y="2636439"/>
                  <a:pt x="7482899" y="2609831"/>
                </a:cubicBezTo>
                <a:cubicBezTo>
                  <a:pt x="7482899" y="2609831"/>
                  <a:pt x="7474005" y="2604347"/>
                  <a:pt x="7455328" y="2615316"/>
                </a:cubicBezTo>
                <a:cubicBezTo>
                  <a:pt x="7436577" y="2626359"/>
                  <a:pt x="7425682" y="2604347"/>
                  <a:pt x="7403002" y="2612573"/>
                </a:cubicBezTo>
                <a:cubicBezTo>
                  <a:pt x="7380323" y="2620800"/>
                  <a:pt x="7355569" y="2617168"/>
                  <a:pt x="7341783" y="2651187"/>
                </a:cubicBezTo>
                <a:cubicBezTo>
                  <a:pt x="7327997" y="2685206"/>
                  <a:pt x="7312211" y="2663120"/>
                  <a:pt x="7307245" y="2690691"/>
                </a:cubicBezTo>
                <a:cubicBezTo>
                  <a:pt x="7302280" y="2718336"/>
                  <a:pt x="7259811" y="2733011"/>
                  <a:pt x="7259811" y="2733011"/>
                </a:cubicBezTo>
                <a:cubicBezTo>
                  <a:pt x="7259811" y="2733011"/>
                  <a:pt x="7276635" y="2749613"/>
                  <a:pt x="7289458" y="2765177"/>
                </a:cubicBezTo>
                <a:cubicBezTo>
                  <a:pt x="7302280" y="2780816"/>
                  <a:pt x="7293386" y="2770736"/>
                  <a:pt x="7306207" y="2822246"/>
                </a:cubicBezTo>
                <a:cubicBezTo>
                  <a:pt x="7319030" y="2873682"/>
                  <a:pt x="7327997" y="2869087"/>
                  <a:pt x="7345711" y="2876425"/>
                </a:cubicBezTo>
                <a:cubicBezTo>
                  <a:pt x="7363499" y="2883762"/>
                  <a:pt x="7391144" y="2901327"/>
                  <a:pt x="7391144" y="2901327"/>
                </a:cubicBezTo>
                <a:cubicBezTo>
                  <a:pt x="7391144" y="2901327"/>
                  <a:pt x="7374394" y="2891173"/>
                  <a:pt x="7374394" y="2918744"/>
                </a:cubicBezTo>
                <a:cubicBezTo>
                  <a:pt x="7374394" y="2946315"/>
                  <a:pt x="7347712" y="2965586"/>
                  <a:pt x="7350677" y="3006053"/>
                </a:cubicBezTo>
                <a:cubicBezTo>
                  <a:pt x="7353641" y="3046520"/>
                  <a:pt x="7314212" y="3084170"/>
                  <a:pt x="7345785" y="3087876"/>
                </a:cubicBezTo>
                <a:cubicBezTo>
                  <a:pt x="7377359" y="3091508"/>
                  <a:pt x="7367501" y="3105293"/>
                  <a:pt x="7402039" y="3114558"/>
                </a:cubicBezTo>
                <a:cubicBezTo>
                  <a:pt x="7436651" y="3123748"/>
                  <a:pt x="7456291" y="3130196"/>
                  <a:pt x="7506690" y="3130196"/>
                </a:cubicBezTo>
                <a:cubicBezTo>
                  <a:pt x="7557089" y="3130196"/>
                  <a:pt x="7529370" y="3110852"/>
                  <a:pt x="7522476" y="3082392"/>
                </a:cubicBezTo>
                <a:cubicBezTo>
                  <a:pt x="7515510" y="3053931"/>
                  <a:pt x="7511656" y="3035551"/>
                  <a:pt x="7509655" y="3004274"/>
                </a:cubicBezTo>
                <a:cubicBezTo>
                  <a:pt x="7507653" y="2972997"/>
                  <a:pt x="7495795" y="2981298"/>
                  <a:pt x="7487939" y="2962028"/>
                </a:cubicBezTo>
                <a:cubicBezTo>
                  <a:pt x="7480008" y="2942684"/>
                  <a:pt x="7491867" y="2931640"/>
                  <a:pt x="7515510" y="2931640"/>
                </a:cubicBezTo>
                <a:cubicBezTo>
                  <a:pt x="7539152" y="2931640"/>
                  <a:pt x="7542266" y="2930751"/>
                  <a:pt x="7529370" y="2909628"/>
                </a:cubicBezTo>
                <a:cubicBezTo>
                  <a:pt x="7516547" y="2888431"/>
                  <a:pt x="7524478" y="2880205"/>
                  <a:pt x="7508543" y="2871014"/>
                </a:cubicBezTo>
                <a:cubicBezTo>
                  <a:pt x="7492830" y="2861824"/>
                  <a:pt x="7485864" y="2901401"/>
                  <a:pt x="7485864" y="2901401"/>
                </a:cubicBezTo>
                <a:cubicBezTo>
                  <a:pt x="7485864" y="2901401"/>
                  <a:pt x="7476006" y="2892211"/>
                  <a:pt x="7479934" y="2853597"/>
                </a:cubicBezTo>
                <a:cubicBezTo>
                  <a:pt x="7483862" y="2814983"/>
                  <a:pt x="7486827" y="2833363"/>
                  <a:pt x="7475043" y="2825952"/>
                </a:cubicBezTo>
                <a:cubicBezTo>
                  <a:pt x="7463110" y="2818614"/>
                  <a:pt x="7456218" y="2827805"/>
                  <a:pt x="7440431" y="2802087"/>
                </a:cubicBezTo>
                <a:cubicBezTo>
                  <a:pt x="7424644" y="2776294"/>
                  <a:pt x="7438504" y="2781853"/>
                  <a:pt x="7419752" y="2750576"/>
                </a:cubicBezTo>
                <a:cubicBezTo>
                  <a:pt x="7401001" y="2719300"/>
                  <a:pt x="7410785" y="2735827"/>
                  <a:pt x="7431537" y="2735827"/>
                </a:cubicBezTo>
                <a:cubicBezTo>
                  <a:pt x="7452289" y="2735827"/>
                  <a:pt x="7441394" y="2731232"/>
                  <a:pt x="7431537" y="2721152"/>
                </a:cubicBezTo>
                <a:cubicBezTo>
                  <a:pt x="7421679" y="2710999"/>
                  <a:pt x="7414787" y="2695360"/>
                  <a:pt x="7441394" y="2697213"/>
                </a:cubicBezTo>
                <a:cubicBezTo>
                  <a:pt x="7468076" y="2699066"/>
                  <a:pt x="7502613" y="2704551"/>
                  <a:pt x="7515436" y="2705514"/>
                </a:cubicBezTo>
                <a:cubicBezTo>
                  <a:pt x="7528258" y="2706404"/>
                  <a:pt x="7523737" y="2709516"/>
                  <a:pt x="7523737" y="2709516"/>
                </a:cubicBezTo>
                <a:moveTo>
                  <a:pt x="12130163" y="1775068"/>
                </a:moveTo>
                <a:cubicBezTo>
                  <a:pt x="12094587" y="1778774"/>
                  <a:pt x="12067980" y="1768620"/>
                  <a:pt x="12067980" y="1768620"/>
                </a:cubicBezTo>
                <a:cubicBezTo>
                  <a:pt x="12067980" y="1768620"/>
                  <a:pt x="12065979" y="1797229"/>
                  <a:pt x="12055158" y="1810940"/>
                </a:cubicBezTo>
                <a:cubicBezTo>
                  <a:pt x="12044189" y="1824725"/>
                  <a:pt x="12052119" y="1839474"/>
                  <a:pt x="12052119" y="1839474"/>
                </a:cubicBezTo>
                <a:cubicBezTo>
                  <a:pt x="12052119" y="1839474"/>
                  <a:pt x="12016618" y="1823836"/>
                  <a:pt x="11995940" y="1816499"/>
                </a:cubicBezTo>
                <a:cubicBezTo>
                  <a:pt x="11975187" y="1809087"/>
                  <a:pt x="11956436" y="1815609"/>
                  <a:pt x="11944578" y="1784258"/>
                </a:cubicBezTo>
                <a:cubicBezTo>
                  <a:pt x="11932719" y="1752982"/>
                  <a:pt x="11897218" y="1758540"/>
                  <a:pt x="11869573" y="1758540"/>
                </a:cubicBezTo>
                <a:cubicBezTo>
                  <a:pt x="11841928" y="1758540"/>
                  <a:pt x="11849858" y="1722668"/>
                  <a:pt x="11849858" y="1722668"/>
                </a:cubicBezTo>
                <a:lnTo>
                  <a:pt x="11833034" y="1723558"/>
                </a:lnTo>
                <a:cubicBezTo>
                  <a:pt x="11816210" y="1724521"/>
                  <a:pt x="11819174" y="1764988"/>
                  <a:pt x="11797459" y="1777810"/>
                </a:cubicBezTo>
                <a:cubicBezTo>
                  <a:pt x="11775668" y="1790632"/>
                  <a:pt x="11707556" y="1799007"/>
                  <a:pt x="11707556" y="1799007"/>
                </a:cubicBezTo>
                <a:cubicBezTo>
                  <a:pt x="11707556" y="1799007"/>
                  <a:pt x="11750988" y="1830284"/>
                  <a:pt x="11759956" y="1856002"/>
                </a:cubicBezTo>
                <a:cubicBezTo>
                  <a:pt x="11768776" y="1881720"/>
                  <a:pt x="11785600" y="1906549"/>
                  <a:pt x="11785600" y="1906549"/>
                </a:cubicBezTo>
                <a:cubicBezTo>
                  <a:pt x="11785600" y="1906549"/>
                  <a:pt x="11781598" y="1918556"/>
                  <a:pt x="11729272" y="1908402"/>
                </a:cubicBezTo>
                <a:cubicBezTo>
                  <a:pt x="11676947" y="1898322"/>
                  <a:pt x="11679986" y="1918556"/>
                  <a:pt x="11623657" y="1941457"/>
                </a:cubicBezTo>
                <a:cubicBezTo>
                  <a:pt x="11567330" y="1964433"/>
                  <a:pt x="11503220" y="1999416"/>
                  <a:pt x="11487433" y="2012312"/>
                </a:cubicBezTo>
                <a:cubicBezTo>
                  <a:pt x="11471573" y="2025134"/>
                  <a:pt x="11470609" y="2017796"/>
                  <a:pt x="11421322" y="2005864"/>
                </a:cubicBezTo>
                <a:cubicBezTo>
                  <a:pt x="11371961" y="1993857"/>
                  <a:pt x="11362104" y="2019649"/>
                  <a:pt x="11349208" y="2026097"/>
                </a:cubicBezTo>
                <a:cubicBezTo>
                  <a:pt x="11336386" y="2032545"/>
                  <a:pt x="11341352" y="1996673"/>
                  <a:pt x="11341352" y="1996673"/>
                </a:cubicBezTo>
                <a:cubicBezTo>
                  <a:pt x="11341352" y="1996673"/>
                  <a:pt x="11323564" y="1996673"/>
                  <a:pt x="11301848" y="2007717"/>
                </a:cubicBezTo>
                <a:cubicBezTo>
                  <a:pt x="11076760" y="2122077"/>
                  <a:pt x="11232031" y="2115999"/>
                  <a:pt x="11224916" y="2139123"/>
                </a:cubicBezTo>
                <a:cubicBezTo>
                  <a:pt x="11224916" y="2139198"/>
                  <a:pt x="11201199" y="2228359"/>
                  <a:pt x="11201199" y="2228359"/>
                </a:cubicBezTo>
                <a:cubicBezTo>
                  <a:pt x="11168144" y="2326858"/>
                  <a:pt x="11145242" y="2275274"/>
                  <a:pt x="11117301" y="2353391"/>
                </a:cubicBezTo>
                <a:cubicBezTo>
                  <a:pt x="11028436" y="2601604"/>
                  <a:pt x="10977074" y="2315074"/>
                  <a:pt x="10977074" y="2249482"/>
                </a:cubicBezTo>
                <a:cubicBezTo>
                  <a:pt x="10977074" y="2209014"/>
                  <a:pt x="10968254" y="2156615"/>
                  <a:pt x="10993898" y="2144682"/>
                </a:cubicBezTo>
                <a:cubicBezTo>
                  <a:pt x="11214763" y="2041810"/>
                  <a:pt x="11014577" y="2130378"/>
                  <a:pt x="11221952" y="1988372"/>
                </a:cubicBezTo>
                <a:cubicBezTo>
                  <a:pt x="11289101" y="1942421"/>
                  <a:pt x="11252561" y="1914776"/>
                  <a:pt x="11267384" y="1901954"/>
                </a:cubicBezTo>
                <a:cubicBezTo>
                  <a:pt x="11282207" y="1889132"/>
                  <a:pt x="11305924" y="1885352"/>
                  <a:pt x="11305924" y="1885352"/>
                </a:cubicBezTo>
                <a:lnTo>
                  <a:pt x="11269386" y="1881720"/>
                </a:lnTo>
                <a:cubicBezTo>
                  <a:pt x="11232846" y="1878089"/>
                  <a:pt x="11231809" y="1886315"/>
                  <a:pt x="11203200" y="1917592"/>
                </a:cubicBezTo>
                <a:cubicBezTo>
                  <a:pt x="11174592" y="1948869"/>
                  <a:pt x="11151913" y="1954428"/>
                  <a:pt x="11157767" y="1930414"/>
                </a:cubicBezTo>
                <a:cubicBezTo>
                  <a:pt x="11163697" y="1906549"/>
                  <a:pt x="11164660" y="1881720"/>
                  <a:pt x="11143018" y="1894616"/>
                </a:cubicBezTo>
                <a:cubicBezTo>
                  <a:pt x="11121303" y="1907438"/>
                  <a:pt x="11112409" y="1905586"/>
                  <a:pt x="11071942" y="1913960"/>
                </a:cubicBezTo>
                <a:cubicBezTo>
                  <a:pt x="11031401" y="1922187"/>
                  <a:pt x="10988044" y="1941457"/>
                  <a:pt x="10951504" y="1987483"/>
                </a:cubicBezTo>
                <a:cubicBezTo>
                  <a:pt x="10914965" y="2033509"/>
                  <a:pt x="10935718" y="2027950"/>
                  <a:pt x="10947576" y="2038919"/>
                </a:cubicBezTo>
                <a:cubicBezTo>
                  <a:pt x="10959360" y="2049962"/>
                  <a:pt x="10889247" y="2047146"/>
                  <a:pt x="10855747" y="2044478"/>
                </a:cubicBezTo>
                <a:cubicBezTo>
                  <a:pt x="10822099" y="2041736"/>
                  <a:pt x="10839886" y="2035288"/>
                  <a:pt x="10859675" y="2028839"/>
                </a:cubicBezTo>
                <a:cubicBezTo>
                  <a:pt x="10879464" y="2022391"/>
                  <a:pt x="10830029" y="2016907"/>
                  <a:pt x="10786597" y="2007717"/>
                </a:cubicBezTo>
                <a:cubicBezTo>
                  <a:pt x="10743166" y="1998526"/>
                  <a:pt x="10759916" y="2015128"/>
                  <a:pt x="10734345" y="2025208"/>
                </a:cubicBezTo>
                <a:cubicBezTo>
                  <a:pt x="10708628" y="2035362"/>
                  <a:pt x="10709665" y="2016018"/>
                  <a:pt x="10696769" y="2013275"/>
                </a:cubicBezTo>
                <a:cubicBezTo>
                  <a:pt x="10683947" y="2010533"/>
                  <a:pt x="10626656" y="2006827"/>
                  <a:pt x="10586189" y="2002232"/>
                </a:cubicBezTo>
                <a:cubicBezTo>
                  <a:pt x="10545648" y="1997637"/>
                  <a:pt x="10548612" y="2004974"/>
                  <a:pt x="10537792" y="2018834"/>
                </a:cubicBezTo>
                <a:cubicBezTo>
                  <a:pt x="10526896" y="2032619"/>
                  <a:pt x="10451891" y="2098879"/>
                  <a:pt x="10419280" y="2136529"/>
                </a:cubicBezTo>
                <a:cubicBezTo>
                  <a:pt x="10386670" y="2174180"/>
                  <a:pt x="10346203" y="2182481"/>
                  <a:pt x="10309664" y="2217464"/>
                </a:cubicBezTo>
                <a:cubicBezTo>
                  <a:pt x="10273199" y="2252372"/>
                  <a:pt x="10267196" y="2250519"/>
                  <a:pt x="10296842" y="2256078"/>
                </a:cubicBezTo>
                <a:cubicBezTo>
                  <a:pt x="10326414" y="2261562"/>
                  <a:pt x="10330416" y="2258746"/>
                  <a:pt x="10335308" y="2286391"/>
                </a:cubicBezTo>
                <a:cubicBezTo>
                  <a:pt x="10340274" y="2313962"/>
                  <a:pt x="10354133" y="2323152"/>
                  <a:pt x="10385707" y="2323152"/>
                </a:cubicBezTo>
                <a:cubicBezTo>
                  <a:pt x="10417280" y="2323152"/>
                  <a:pt x="10408386" y="2331453"/>
                  <a:pt x="10414315" y="2307514"/>
                </a:cubicBezTo>
                <a:cubicBezTo>
                  <a:pt x="10420244" y="2283575"/>
                  <a:pt x="10406384" y="2256078"/>
                  <a:pt x="10433140" y="2277126"/>
                </a:cubicBezTo>
                <a:cubicBezTo>
                  <a:pt x="10459748" y="2298324"/>
                  <a:pt x="10481463" y="2313962"/>
                  <a:pt x="10489394" y="2344275"/>
                </a:cubicBezTo>
                <a:cubicBezTo>
                  <a:pt x="10497324" y="2374589"/>
                  <a:pt x="10487393" y="2396675"/>
                  <a:pt x="10473608" y="2447296"/>
                </a:cubicBezTo>
                <a:cubicBezTo>
                  <a:pt x="10459748" y="2497842"/>
                  <a:pt x="10454856" y="2570476"/>
                  <a:pt x="10436030" y="2607237"/>
                </a:cubicBezTo>
                <a:cubicBezTo>
                  <a:pt x="10417280" y="2643998"/>
                  <a:pt x="10402457" y="2671569"/>
                  <a:pt x="10381778" y="2712036"/>
                </a:cubicBezTo>
                <a:cubicBezTo>
                  <a:pt x="10361100" y="2752503"/>
                  <a:pt x="10260303" y="2854560"/>
                  <a:pt x="10237697" y="2863751"/>
                </a:cubicBezTo>
                <a:cubicBezTo>
                  <a:pt x="10214944" y="2872941"/>
                  <a:pt x="10200195" y="2873905"/>
                  <a:pt x="10189301" y="2853671"/>
                </a:cubicBezTo>
                <a:cubicBezTo>
                  <a:pt x="10178479" y="2833437"/>
                  <a:pt x="10170549" y="2837069"/>
                  <a:pt x="10144831" y="2860119"/>
                </a:cubicBezTo>
                <a:cubicBezTo>
                  <a:pt x="10119187" y="2883095"/>
                  <a:pt x="10107328" y="2896954"/>
                  <a:pt x="10097471" y="2933642"/>
                </a:cubicBezTo>
                <a:cubicBezTo>
                  <a:pt x="10087613" y="2970477"/>
                  <a:pt x="10065824" y="2970477"/>
                  <a:pt x="10043144" y="2997974"/>
                </a:cubicBezTo>
                <a:cubicBezTo>
                  <a:pt x="10020465" y="3025545"/>
                  <a:pt x="10014536" y="3019171"/>
                  <a:pt x="10031286" y="3050374"/>
                </a:cubicBezTo>
                <a:cubicBezTo>
                  <a:pt x="10048110" y="3081650"/>
                  <a:pt x="10075681" y="3114706"/>
                  <a:pt x="10078720" y="3145019"/>
                </a:cubicBezTo>
                <a:cubicBezTo>
                  <a:pt x="10081685" y="3175406"/>
                  <a:pt x="10064860" y="3219505"/>
                  <a:pt x="10054040" y="3238849"/>
                </a:cubicBezTo>
                <a:cubicBezTo>
                  <a:pt x="10043144" y="3258119"/>
                  <a:pt x="9991857" y="3267310"/>
                  <a:pt x="9992820" y="3258119"/>
                </a:cubicBezTo>
                <a:cubicBezTo>
                  <a:pt x="9993858" y="3248929"/>
                  <a:pt x="9994747" y="3202977"/>
                  <a:pt x="9992820" y="3176296"/>
                </a:cubicBezTo>
                <a:cubicBezTo>
                  <a:pt x="9990819" y="3149614"/>
                  <a:pt x="9971104" y="3149614"/>
                  <a:pt x="9977997" y="3141313"/>
                </a:cubicBezTo>
                <a:cubicBezTo>
                  <a:pt x="9984964" y="3133087"/>
                  <a:pt x="10013572" y="3119227"/>
                  <a:pt x="9992820" y="3099883"/>
                </a:cubicBezTo>
                <a:cubicBezTo>
                  <a:pt x="9972068" y="3080613"/>
                  <a:pt x="9957245" y="3097141"/>
                  <a:pt x="9948425" y="3074165"/>
                </a:cubicBezTo>
                <a:cubicBezTo>
                  <a:pt x="9939531" y="3051189"/>
                  <a:pt x="9952353" y="3032734"/>
                  <a:pt x="9947462" y="3024507"/>
                </a:cubicBezTo>
                <a:cubicBezTo>
                  <a:pt x="9942496" y="3016206"/>
                  <a:pt x="9927673" y="3007016"/>
                  <a:pt x="9897063" y="3004274"/>
                </a:cubicBezTo>
                <a:cubicBezTo>
                  <a:pt x="9866453" y="3001532"/>
                  <a:pt x="9859487" y="3031845"/>
                  <a:pt x="9852593" y="3005163"/>
                </a:cubicBezTo>
                <a:cubicBezTo>
                  <a:pt x="9845775" y="2978482"/>
                  <a:pt x="9855632" y="2975739"/>
                  <a:pt x="9841773" y="2964770"/>
                </a:cubicBezTo>
                <a:cubicBezTo>
                  <a:pt x="9827913" y="2953727"/>
                  <a:pt x="9816055" y="2961064"/>
                  <a:pt x="9780628" y="2991452"/>
                </a:cubicBezTo>
                <a:cubicBezTo>
                  <a:pt x="9745052" y="3021765"/>
                  <a:pt x="9738085" y="3015391"/>
                  <a:pt x="9708513" y="3028213"/>
                </a:cubicBezTo>
                <a:cubicBezTo>
                  <a:pt x="9678867" y="3041183"/>
                  <a:pt x="9678867" y="3048447"/>
                  <a:pt x="9685834" y="3058600"/>
                </a:cubicBezTo>
                <a:cubicBezTo>
                  <a:pt x="9692801" y="3068754"/>
                  <a:pt x="9717407" y="3112779"/>
                  <a:pt x="9738160" y="3117448"/>
                </a:cubicBezTo>
                <a:cubicBezTo>
                  <a:pt x="9758911" y="3122117"/>
                  <a:pt x="9773734" y="3108258"/>
                  <a:pt x="9805308" y="3108258"/>
                </a:cubicBezTo>
                <a:cubicBezTo>
                  <a:pt x="9836881" y="3108258"/>
                  <a:pt x="9842885" y="3112853"/>
                  <a:pt x="9834954" y="3124786"/>
                </a:cubicBezTo>
                <a:cubicBezTo>
                  <a:pt x="9827024" y="3136792"/>
                  <a:pt x="9805308" y="3148725"/>
                  <a:pt x="9766842" y="3187339"/>
                </a:cubicBezTo>
                <a:cubicBezTo>
                  <a:pt x="9728376" y="3225953"/>
                  <a:pt x="9740087" y="3218616"/>
                  <a:pt x="9752983" y="3234254"/>
                </a:cubicBezTo>
                <a:cubicBezTo>
                  <a:pt x="9765805" y="3249892"/>
                  <a:pt x="9784556" y="3269163"/>
                  <a:pt x="9798341" y="3299550"/>
                </a:cubicBezTo>
                <a:cubicBezTo>
                  <a:pt x="9812201" y="3329863"/>
                  <a:pt x="9798341" y="3340832"/>
                  <a:pt x="9796414" y="3358323"/>
                </a:cubicBezTo>
                <a:cubicBezTo>
                  <a:pt x="9794413" y="3375889"/>
                  <a:pt x="9791448" y="3402496"/>
                  <a:pt x="9817166" y="3430141"/>
                </a:cubicBezTo>
                <a:cubicBezTo>
                  <a:pt x="9842811" y="3457638"/>
                  <a:pt x="9825023" y="3448522"/>
                  <a:pt x="9822058" y="3458602"/>
                </a:cubicBezTo>
                <a:cubicBezTo>
                  <a:pt x="9819167" y="3468682"/>
                  <a:pt x="9775662" y="3547763"/>
                  <a:pt x="9755947" y="3587340"/>
                </a:cubicBezTo>
                <a:cubicBezTo>
                  <a:pt x="9736158" y="3626844"/>
                  <a:pt x="9736158" y="3630550"/>
                  <a:pt x="9672048" y="3675612"/>
                </a:cubicBezTo>
                <a:cubicBezTo>
                  <a:pt x="9607864" y="3720674"/>
                  <a:pt x="9579181" y="3725269"/>
                  <a:pt x="9544644" y="3731643"/>
                </a:cubicBezTo>
                <a:cubicBezTo>
                  <a:pt x="9510106" y="3738091"/>
                  <a:pt x="9480460" y="3748245"/>
                  <a:pt x="9462672" y="3755583"/>
                </a:cubicBezTo>
                <a:cubicBezTo>
                  <a:pt x="9444884" y="3762920"/>
                  <a:pt x="9451777" y="3777595"/>
                  <a:pt x="9449924" y="3786785"/>
                </a:cubicBezTo>
                <a:cubicBezTo>
                  <a:pt x="9447849" y="3795976"/>
                  <a:pt x="9431173" y="3787675"/>
                  <a:pt x="9434063" y="3773889"/>
                </a:cubicBezTo>
                <a:cubicBezTo>
                  <a:pt x="9437028" y="3760104"/>
                  <a:pt x="9435101" y="3749950"/>
                  <a:pt x="9426207" y="3746318"/>
                </a:cubicBezTo>
                <a:cubicBezTo>
                  <a:pt x="9417313" y="3742612"/>
                  <a:pt x="9389668" y="3731569"/>
                  <a:pt x="9361060" y="3759140"/>
                </a:cubicBezTo>
                <a:cubicBezTo>
                  <a:pt x="9332377" y="3786711"/>
                  <a:pt x="9297839" y="3788564"/>
                  <a:pt x="9285981" y="3823546"/>
                </a:cubicBezTo>
                <a:cubicBezTo>
                  <a:pt x="9274196" y="3858455"/>
                  <a:pt x="9276197" y="3846523"/>
                  <a:pt x="9289019" y="3861197"/>
                </a:cubicBezTo>
                <a:cubicBezTo>
                  <a:pt x="9301767" y="3875872"/>
                  <a:pt x="9364024" y="3935683"/>
                  <a:pt x="9378847" y="3967775"/>
                </a:cubicBezTo>
                <a:cubicBezTo>
                  <a:pt x="9393670" y="4000015"/>
                  <a:pt x="9396635" y="4023955"/>
                  <a:pt x="9397672" y="4058863"/>
                </a:cubicBezTo>
                <a:cubicBezTo>
                  <a:pt x="9398636" y="4093846"/>
                  <a:pt x="9326522" y="4158178"/>
                  <a:pt x="9294949" y="4179301"/>
                </a:cubicBezTo>
                <a:cubicBezTo>
                  <a:pt x="9263375" y="4200424"/>
                  <a:pt x="9256409" y="4220658"/>
                  <a:pt x="9261374" y="4187528"/>
                </a:cubicBezTo>
                <a:cubicBezTo>
                  <a:pt x="9266266" y="4154472"/>
                  <a:pt x="9247589" y="4135128"/>
                  <a:pt x="9224910" y="4110299"/>
                </a:cubicBezTo>
                <a:cubicBezTo>
                  <a:pt x="9202230" y="4085471"/>
                  <a:pt x="9133081" y="4065237"/>
                  <a:pt x="9120184" y="4062495"/>
                </a:cubicBezTo>
                <a:cubicBezTo>
                  <a:pt x="9107363" y="4059753"/>
                  <a:pt x="9125150" y="4039593"/>
                  <a:pt x="9116182" y="4040408"/>
                </a:cubicBezTo>
                <a:cubicBezTo>
                  <a:pt x="9107363" y="4041372"/>
                  <a:pt x="9086610" y="4035813"/>
                  <a:pt x="9089575" y="4067980"/>
                </a:cubicBezTo>
                <a:cubicBezTo>
                  <a:pt x="9092465" y="4100220"/>
                  <a:pt x="9068896" y="4090066"/>
                  <a:pt x="9063930" y="4122232"/>
                </a:cubicBezTo>
                <a:cubicBezTo>
                  <a:pt x="9058965" y="4154398"/>
                  <a:pt x="9053035" y="4187454"/>
                  <a:pt x="9073788" y="4184712"/>
                </a:cubicBezTo>
                <a:cubicBezTo>
                  <a:pt x="9094466" y="4181969"/>
                  <a:pt x="9090612" y="4213246"/>
                  <a:pt x="9106399" y="4248155"/>
                </a:cubicBezTo>
                <a:cubicBezTo>
                  <a:pt x="9122186" y="4283063"/>
                  <a:pt x="9116182" y="4263793"/>
                  <a:pt x="9155759" y="4295959"/>
                </a:cubicBezTo>
                <a:cubicBezTo>
                  <a:pt x="9195338" y="4328125"/>
                  <a:pt x="9185406" y="4322641"/>
                  <a:pt x="9194300" y="4354806"/>
                </a:cubicBezTo>
                <a:cubicBezTo>
                  <a:pt x="9203119" y="4386973"/>
                  <a:pt x="9200229" y="4405353"/>
                  <a:pt x="9220018" y="4434777"/>
                </a:cubicBezTo>
                <a:cubicBezTo>
                  <a:pt x="9239659" y="4464201"/>
                  <a:pt x="9240696" y="4470649"/>
                  <a:pt x="9208160" y="4454047"/>
                </a:cubicBezTo>
                <a:cubicBezTo>
                  <a:pt x="9175549" y="4437594"/>
                  <a:pt x="9148941" y="4417286"/>
                  <a:pt x="9136045" y="4397052"/>
                </a:cubicBezTo>
                <a:cubicBezTo>
                  <a:pt x="9123223" y="4376819"/>
                  <a:pt x="9115367" y="4325309"/>
                  <a:pt x="9107436" y="4299591"/>
                </a:cubicBezTo>
                <a:cubicBezTo>
                  <a:pt x="9099506" y="4273872"/>
                  <a:pt x="9046217" y="4243485"/>
                  <a:pt x="9028504" y="4225104"/>
                </a:cubicBezTo>
                <a:cubicBezTo>
                  <a:pt x="9010716" y="4206724"/>
                  <a:pt x="9021536" y="4192049"/>
                  <a:pt x="9030431" y="4149729"/>
                </a:cubicBezTo>
                <a:cubicBezTo>
                  <a:pt x="9039324" y="4107409"/>
                  <a:pt x="9026502" y="4066942"/>
                  <a:pt x="9023463" y="4041224"/>
                </a:cubicBezTo>
                <a:cubicBezTo>
                  <a:pt x="9020573" y="4015432"/>
                  <a:pt x="8999821" y="3943317"/>
                  <a:pt x="8989889" y="3918933"/>
                </a:cubicBezTo>
                <a:cubicBezTo>
                  <a:pt x="8980032" y="3894549"/>
                  <a:pt x="8983960" y="3897810"/>
                  <a:pt x="8968692" y="3918933"/>
                </a:cubicBezTo>
                <a:cubicBezTo>
                  <a:pt x="8953425" y="3940130"/>
                  <a:pt x="8941640" y="3952952"/>
                  <a:pt x="8926742" y="3952952"/>
                </a:cubicBezTo>
                <a:cubicBezTo>
                  <a:pt x="8911846" y="3952952"/>
                  <a:pt x="8890278" y="3950655"/>
                  <a:pt x="8892205" y="3940946"/>
                </a:cubicBezTo>
                <a:cubicBezTo>
                  <a:pt x="8894206" y="3931311"/>
                  <a:pt x="8909029" y="3894549"/>
                  <a:pt x="8904582" y="3880764"/>
                </a:cubicBezTo>
                <a:cubicBezTo>
                  <a:pt x="8900061" y="3866978"/>
                  <a:pt x="8886276" y="3822805"/>
                  <a:pt x="8865524" y="3807167"/>
                </a:cubicBezTo>
                <a:cubicBezTo>
                  <a:pt x="8844771" y="3791529"/>
                  <a:pt x="8821054" y="3769961"/>
                  <a:pt x="8807787" y="3733645"/>
                </a:cubicBezTo>
                <a:cubicBezTo>
                  <a:pt x="8794446" y="3697328"/>
                  <a:pt x="8790963" y="3707926"/>
                  <a:pt x="8765319" y="3726752"/>
                </a:cubicBezTo>
                <a:cubicBezTo>
                  <a:pt x="8739601" y="3745577"/>
                  <a:pt x="8680828" y="3747875"/>
                  <a:pt x="8652738" y="3750172"/>
                </a:cubicBezTo>
                <a:cubicBezTo>
                  <a:pt x="8624648" y="3752470"/>
                  <a:pt x="8647847" y="3766255"/>
                  <a:pt x="8640953" y="3780041"/>
                </a:cubicBezTo>
                <a:cubicBezTo>
                  <a:pt x="8633986" y="3793826"/>
                  <a:pt x="8601005" y="3811688"/>
                  <a:pt x="8534375" y="3881209"/>
                </a:cubicBezTo>
                <a:cubicBezTo>
                  <a:pt x="8467671" y="3950581"/>
                  <a:pt x="8457666" y="3952878"/>
                  <a:pt x="8440396" y="3960290"/>
                </a:cubicBezTo>
                <a:cubicBezTo>
                  <a:pt x="8423054" y="3967553"/>
                  <a:pt x="8412381" y="3965329"/>
                  <a:pt x="8412900" y="3993790"/>
                </a:cubicBezTo>
                <a:cubicBezTo>
                  <a:pt x="8413345" y="4022324"/>
                  <a:pt x="8416013" y="4037815"/>
                  <a:pt x="8412677" y="4063236"/>
                </a:cubicBezTo>
                <a:cubicBezTo>
                  <a:pt x="8409417" y="4088658"/>
                  <a:pt x="8401857" y="4099108"/>
                  <a:pt x="8394519" y="4115339"/>
                </a:cubicBezTo>
                <a:cubicBezTo>
                  <a:pt x="8387331" y="4131570"/>
                  <a:pt x="8379474" y="4160995"/>
                  <a:pt x="8377177" y="4176337"/>
                </a:cubicBezTo>
                <a:cubicBezTo>
                  <a:pt x="8374879" y="4191604"/>
                  <a:pt x="8360056" y="4209392"/>
                  <a:pt x="8338340" y="4225031"/>
                </a:cubicBezTo>
                <a:cubicBezTo>
                  <a:pt x="8316624" y="4240669"/>
                  <a:pt x="8316624" y="4237852"/>
                  <a:pt x="8306767" y="4214876"/>
                </a:cubicBezTo>
                <a:cubicBezTo>
                  <a:pt x="8296909" y="4191901"/>
                  <a:pt x="8245548" y="4103629"/>
                  <a:pt x="8204116" y="4020916"/>
                </a:cubicBezTo>
                <a:cubicBezTo>
                  <a:pt x="8162612" y="3938203"/>
                  <a:pt x="8172544" y="3923454"/>
                  <a:pt x="8168542" y="3899515"/>
                </a:cubicBezTo>
                <a:cubicBezTo>
                  <a:pt x="8164613" y="3875576"/>
                  <a:pt x="8163798" y="3732088"/>
                  <a:pt x="8165577" y="3721193"/>
                </a:cubicBezTo>
                <a:cubicBezTo>
                  <a:pt x="8166614" y="3715116"/>
                  <a:pt x="8145492" y="3738017"/>
                  <a:pt x="8139562" y="3749653"/>
                </a:cubicBezTo>
                <a:cubicBezTo>
                  <a:pt x="8133633" y="3761364"/>
                  <a:pt x="8133929" y="3775446"/>
                  <a:pt x="8110287" y="3777595"/>
                </a:cubicBezTo>
                <a:cubicBezTo>
                  <a:pt x="8086569" y="3779744"/>
                  <a:pt x="8081604" y="3780041"/>
                  <a:pt x="8059295" y="3757658"/>
                </a:cubicBezTo>
                <a:cubicBezTo>
                  <a:pt x="8036912" y="3735275"/>
                  <a:pt x="8026684" y="3722750"/>
                  <a:pt x="8030538" y="3723342"/>
                </a:cubicBezTo>
                <a:cubicBezTo>
                  <a:pt x="8034541" y="3723935"/>
                  <a:pt x="8060185" y="3720897"/>
                  <a:pt x="8075082" y="3713559"/>
                </a:cubicBezTo>
                <a:cubicBezTo>
                  <a:pt x="8089831" y="3706222"/>
                  <a:pt x="8084865" y="3698217"/>
                  <a:pt x="8084865" y="3698217"/>
                </a:cubicBezTo>
                <a:cubicBezTo>
                  <a:pt x="8084865" y="3698217"/>
                  <a:pt x="8068782" y="3700070"/>
                  <a:pt x="8049660" y="3700960"/>
                </a:cubicBezTo>
                <a:cubicBezTo>
                  <a:pt x="8030538" y="3701849"/>
                  <a:pt x="8039136" y="3696661"/>
                  <a:pt x="8013788" y="3686581"/>
                </a:cubicBezTo>
                <a:cubicBezTo>
                  <a:pt x="7988440" y="3676427"/>
                  <a:pt x="7982808" y="3675538"/>
                  <a:pt x="7978583" y="3664198"/>
                </a:cubicBezTo>
                <a:cubicBezTo>
                  <a:pt x="7974285" y="3652859"/>
                  <a:pt x="7968059" y="3636924"/>
                  <a:pt x="7964427" y="3628326"/>
                </a:cubicBezTo>
                <a:cubicBezTo>
                  <a:pt x="7960796" y="3619803"/>
                  <a:pt x="7957905" y="3619136"/>
                  <a:pt x="7953607" y="3608463"/>
                </a:cubicBezTo>
                <a:cubicBezTo>
                  <a:pt x="7949308" y="3597717"/>
                  <a:pt x="7937153" y="3610316"/>
                  <a:pt x="7909804" y="3610909"/>
                </a:cubicBezTo>
                <a:cubicBezTo>
                  <a:pt x="7882456" y="3611502"/>
                  <a:pt x="7888681" y="3612762"/>
                  <a:pt x="7855774" y="3625658"/>
                </a:cubicBezTo>
                <a:cubicBezTo>
                  <a:pt x="7822867" y="3638480"/>
                  <a:pt x="7817901" y="3633959"/>
                  <a:pt x="7780695" y="3632699"/>
                </a:cubicBezTo>
                <a:cubicBezTo>
                  <a:pt x="7743489" y="3631513"/>
                  <a:pt x="7717549" y="3615504"/>
                  <a:pt x="7698723" y="3609130"/>
                </a:cubicBezTo>
                <a:cubicBezTo>
                  <a:pt x="7679972" y="3602682"/>
                  <a:pt x="7677007" y="3605425"/>
                  <a:pt x="7649362" y="3601422"/>
                </a:cubicBezTo>
                <a:cubicBezTo>
                  <a:pt x="7621717" y="3597494"/>
                  <a:pt x="7627647" y="3583338"/>
                  <a:pt x="7620679" y="3571702"/>
                </a:cubicBezTo>
                <a:cubicBezTo>
                  <a:pt x="7613787" y="3560066"/>
                  <a:pt x="7602299" y="3557324"/>
                  <a:pt x="7566056" y="3560066"/>
                </a:cubicBezTo>
                <a:cubicBezTo>
                  <a:pt x="7529962" y="3562808"/>
                  <a:pt x="7528554" y="3561029"/>
                  <a:pt x="7508172" y="3555471"/>
                </a:cubicBezTo>
                <a:cubicBezTo>
                  <a:pt x="7487790" y="3549986"/>
                  <a:pt x="7486086" y="3542649"/>
                  <a:pt x="7468965" y="3525454"/>
                </a:cubicBezTo>
                <a:cubicBezTo>
                  <a:pt x="7451845" y="3508259"/>
                  <a:pt x="7457477" y="3521822"/>
                  <a:pt x="7446286" y="3512854"/>
                </a:cubicBezTo>
                <a:cubicBezTo>
                  <a:pt x="7435094" y="3504035"/>
                  <a:pt x="7423903" y="3491731"/>
                  <a:pt x="7415009" y="3467866"/>
                </a:cubicBezTo>
                <a:cubicBezTo>
                  <a:pt x="7406115" y="3443927"/>
                  <a:pt x="7408116" y="3438739"/>
                  <a:pt x="7397888" y="3427696"/>
                </a:cubicBezTo>
                <a:cubicBezTo>
                  <a:pt x="7387661" y="3416652"/>
                  <a:pt x="7388402" y="3419395"/>
                  <a:pt x="7356384" y="3419395"/>
                </a:cubicBezTo>
                <a:cubicBezTo>
                  <a:pt x="7324366" y="3419395"/>
                  <a:pt x="7339040" y="3421544"/>
                  <a:pt x="7335038" y="3423693"/>
                </a:cubicBezTo>
                <a:cubicBezTo>
                  <a:pt x="7331111" y="3425843"/>
                  <a:pt x="7321253" y="3439925"/>
                  <a:pt x="7312359" y="3450968"/>
                </a:cubicBezTo>
                <a:cubicBezTo>
                  <a:pt x="7303539" y="3462011"/>
                  <a:pt x="7319549" y="3477353"/>
                  <a:pt x="7332445" y="3492398"/>
                </a:cubicBezTo>
                <a:cubicBezTo>
                  <a:pt x="7345266" y="3507444"/>
                  <a:pt x="7334075" y="3505813"/>
                  <a:pt x="7354531" y="3528567"/>
                </a:cubicBezTo>
                <a:cubicBezTo>
                  <a:pt x="7374913" y="3551246"/>
                  <a:pt x="7368020" y="3549097"/>
                  <a:pt x="7382473" y="3580670"/>
                </a:cubicBezTo>
                <a:cubicBezTo>
                  <a:pt x="7396925" y="3612243"/>
                  <a:pt x="7406190" y="3620174"/>
                  <a:pt x="7409450" y="3629734"/>
                </a:cubicBezTo>
                <a:cubicBezTo>
                  <a:pt x="7412786" y="3639221"/>
                  <a:pt x="7415750" y="3626029"/>
                  <a:pt x="7419011" y="3617431"/>
                </a:cubicBezTo>
                <a:cubicBezTo>
                  <a:pt x="7422347" y="3608834"/>
                  <a:pt x="7417677" y="3578224"/>
                  <a:pt x="7417677" y="3578224"/>
                </a:cubicBezTo>
                <a:cubicBezTo>
                  <a:pt x="7417677" y="3578224"/>
                  <a:pt x="7423903" y="3591120"/>
                  <a:pt x="7429462" y="3613800"/>
                </a:cubicBezTo>
                <a:cubicBezTo>
                  <a:pt x="7435094" y="3636479"/>
                  <a:pt x="7431092" y="3636775"/>
                  <a:pt x="7435094" y="3651228"/>
                </a:cubicBezTo>
                <a:cubicBezTo>
                  <a:pt x="7439096" y="3665680"/>
                  <a:pt x="7435094" y="3663753"/>
                  <a:pt x="7459775" y="3663753"/>
                </a:cubicBezTo>
                <a:cubicBezTo>
                  <a:pt x="7484456" y="3663753"/>
                  <a:pt x="7499575" y="3664717"/>
                  <a:pt x="7526924" y="3658269"/>
                </a:cubicBezTo>
                <a:cubicBezTo>
                  <a:pt x="7554272" y="3651821"/>
                  <a:pt x="7566056" y="3626992"/>
                  <a:pt x="7578879" y="3619655"/>
                </a:cubicBezTo>
                <a:cubicBezTo>
                  <a:pt x="7591774" y="3612243"/>
                  <a:pt x="7591774" y="3586525"/>
                  <a:pt x="7600298" y="3589342"/>
                </a:cubicBezTo>
                <a:cubicBezTo>
                  <a:pt x="7608821" y="3592084"/>
                  <a:pt x="7600669" y="3619655"/>
                  <a:pt x="7608524" y="3637739"/>
                </a:cubicBezTo>
                <a:cubicBezTo>
                  <a:pt x="7616381" y="3655823"/>
                  <a:pt x="7618382" y="3649375"/>
                  <a:pt x="7637504" y="3657380"/>
                </a:cubicBezTo>
                <a:cubicBezTo>
                  <a:pt x="7656478" y="3665384"/>
                  <a:pt x="7661814" y="3669979"/>
                  <a:pt x="7681232" y="3677317"/>
                </a:cubicBezTo>
                <a:cubicBezTo>
                  <a:pt x="7700650" y="3684654"/>
                  <a:pt x="7687458" y="3685618"/>
                  <a:pt x="7698056" y="3704888"/>
                </a:cubicBezTo>
                <a:cubicBezTo>
                  <a:pt x="7708580" y="3724232"/>
                  <a:pt x="7707913" y="3713411"/>
                  <a:pt x="7718141" y="3720230"/>
                </a:cubicBezTo>
                <a:cubicBezTo>
                  <a:pt x="7728369" y="3726974"/>
                  <a:pt x="7724367" y="3722083"/>
                  <a:pt x="7717178" y="3745058"/>
                </a:cubicBezTo>
                <a:cubicBezTo>
                  <a:pt x="7709989" y="3768034"/>
                  <a:pt x="7708654" y="3768331"/>
                  <a:pt x="7691534" y="3787008"/>
                </a:cubicBezTo>
                <a:cubicBezTo>
                  <a:pt x="7674413" y="3805685"/>
                  <a:pt x="7674413" y="3799904"/>
                  <a:pt x="7671819" y="3799311"/>
                </a:cubicBezTo>
                <a:cubicBezTo>
                  <a:pt x="7669225" y="3798718"/>
                  <a:pt x="7663889" y="3785525"/>
                  <a:pt x="7663889" y="3785525"/>
                </a:cubicBezTo>
                <a:cubicBezTo>
                  <a:pt x="7663889" y="3785525"/>
                  <a:pt x="7652994" y="3807908"/>
                  <a:pt x="7651363" y="3833997"/>
                </a:cubicBezTo>
                <a:cubicBezTo>
                  <a:pt x="7649733" y="3860012"/>
                  <a:pt x="7659887" y="3850525"/>
                  <a:pt x="7628610" y="3863050"/>
                </a:cubicBezTo>
                <a:cubicBezTo>
                  <a:pt x="7597333" y="3875576"/>
                  <a:pt x="7578582" y="3880838"/>
                  <a:pt x="7566427" y="3891288"/>
                </a:cubicBezTo>
                <a:cubicBezTo>
                  <a:pt x="7554272" y="3901664"/>
                  <a:pt x="7554272" y="3915524"/>
                  <a:pt x="7547305" y="3922194"/>
                </a:cubicBezTo>
                <a:cubicBezTo>
                  <a:pt x="7540413" y="3928939"/>
                  <a:pt x="7530778" y="3922787"/>
                  <a:pt x="7509803" y="3930125"/>
                </a:cubicBezTo>
                <a:cubicBezTo>
                  <a:pt x="7488754" y="3937536"/>
                  <a:pt x="7494609" y="3935980"/>
                  <a:pt x="7476821" y="3949469"/>
                </a:cubicBezTo>
                <a:cubicBezTo>
                  <a:pt x="7459034" y="3962958"/>
                  <a:pt x="7474820" y="3961698"/>
                  <a:pt x="7452141" y="3970221"/>
                </a:cubicBezTo>
                <a:cubicBezTo>
                  <a:pt x="7429387" y="3978819"/>
                  <a:pt x="7388327" y="3998756"/>
                  <a:pt x="7367575" y="4000905"/>
                </a:cubicBezTo>
                <a:cubicBezTo>
                  <a:pt x="7346823" y="4003054"/>
                  <a:pt x="7351121" y="4008539"/>
                  <a:pt x="7345859" y="4016173"/>
                </a:cubicBezTo>
                <a:cubicBezTo>
                  <a:pt x="7340597" y="4023881"/>
                  <a:pt x="7340227" y="4027809"/>
                  <a:pt x="7313916" y="4031811"/>
                </a:cubicBezTo>
                <a:cubicBezTo>
                  <a:pt x="7287605" y="4035813"/>
                  <a:pt x="7254697" y="4039519"/>
                  <a:pt x="7238540" y="4047450"/>
                </a:cubicBezTo>
                <a:cubicBezTo>
                  <a:pt x="7222383" y="4055380"/>
                  <a:pt x="7198740" y="4073167"/>
                  <a:pt x="7181619" y="4069833"/>
                </a:cubicBezTo>
                <a:cubicBezTo>
                  <a:pt x="7164499" y="4066497"/>
                  <a:pt x="7169094" y="4065830"/>
                  <a:pt x="7163535" y="4050562"/>
                </a:cubicBezTo>
                <a:cubicBezTo>
                  <a:pt x="7157903" y="4035220"/>
                  <a:pt x="7154938" y="4024177"/>
                  <a:pt x="7152344" y="3999052"/>
                </a:cubicBezTo>
                <a:cubicBezTo>
                  <a:pt x="7149750" y="3973927"/>
                  <a:pt x="7140782" y="3935609"/>
                  <a:pt x="7126329" y="3911448"/>
                </a:cubicBezTo>
                <a:cubicBezTo>
                  <a:pt x="7111877" y="3887212"/>
                  <a:pt x="7112173" y="3885655"/>
                  <a:pt x="7096461" y="3860234"/>
                </a:cubicBezTo>
                <a:cubicBezTo>
                  <a:pt x="7080674" y="3834812"/>
                  <a:pt x="7070076" y="3813393"/>
                  <a:pt x="7056290" y="3803535"/>
                </a:cubicBezTo>
                <a:cubicBezTo>
                  <a:pt x="7042505" y="3793752"/>
                  <a:pt x="7035612" y="3793159"/>
                  <a:pt x="7028941" y="3785822"/>
                </a:cubicBezTo>
                <a:cubicBezTo>
                  <a:pt x="7022419" y="3778484"/>
                  <a:pt x="7026273" y="3753285"/>
                  <a:pt x="7019454" y="3731866"/>
                </a:cubicBezTo>
                <a:cubicBezTo>
                  <a:pt x="7012562" y="3710446"/>
                  <a:pt x="7007892" y="3689620"/>
                  <a:pt x="6997739" y="3677613"/>
                </a:cubicBezTo>
                <a:cubicBezTo>
                  <a:pt x="6987511" y="3665680"/>
                  <a:pt x="6971724" y="3651895"/>
                  <a:pt x="6957568" y="3626473"/>
                </a:cubicBezTo>
                <a:cubicBezTo>
                  <a:pt x="6943486" y="3600978"/>
                  <a:pt x="6942449" y="3598235"/>
                  <a:pt x="6922141" y="3559028"/>
                </a:cubicBezTo>
                <a:cubicBezTo>
                  <a:pt x="6901685" y="3519821"/>
                  <a:pt x="6894422" y="3514855"/>
                  <a:pt x="6880933" y="3488544"/>
                </a:cubicBezTo>
                <a:cubicBezTo>
                  <a:pt x="6867444" y="3462159"/>
                  <a:pt x="6876264" y="3467347"/>
                  <a:pt x="6871372" y="3451709"/>
                </a:cubicBezTo>
                <a:cubicBezTo>
                  <a:pt x="6866406" y="3436071"/>
                  <a:pt x="6853584" y="3477131"/>
                  <a:pt x="6843430" y="3485135"/>
                </a:cubicBezTo>
                <a:cubicBezTo>
                  <a:pt x="6833202" y="3493140"/>
                  <a:pt x="6827940" y="3489137"/>
                  <a:pt x="6819714" y="3465791"/>
                </a:cubicBezTo>
                <a:cubicBezTo>
                  <a:pt x="6811486" y="3442519"/>
                  <a:pt x="6804520" y="3421989"/>
                  <a:pt x="6798294" y="3431179"/>
                </a:cubicBezTo>
                <a:cubicBezTo>
                  <a:pt x="6791994" y="3440369"/>
                  <a:pt x="6787103" y="3449560"/>
                  <a:pt x="6795626" y="3474388"/>
                </a:cubicBezTo>
                <a:cubicBezTo>
                  <a:pt x="6804223" y="3499143"/>
                  <a:pt x="6808225" y="3493955"/>
                  <a:pt x="6819343" y="3517524"/>
                </a:cubicBezTo>
                <a:cubicBezTo>
                  <a:pt x="6830534" y="3541092"/>
                  <a:pt x="6861070" y="3600311"/>
                  <a:pt x="6873595" y="3624769"/>
                </a:cubicBezTo>
                <a:cubicBezTo>
                  <a:pt x="6886121" y="3649227"/>
                  <a:pt x="6881229" y="3637294"/>
                  <a:pt x="6892717" y="3674426"/>
                </a:cubicBezTo>
                <a:cubicBezTo>
                  <a:pt x="6904279" y="3711484"/>
                  <a:pt x="6910801" y="3716079"/>
                  <a:pt x="6926218" y="3731347"/>
                </a:cubicBezTo>
                <a:cubicBezTo>
                  <a:pt x="6941782" y="3746689"/>
                  <a:pt x="6939114" y="3738759"/>
                  <a:pt x="6946006" y="3763884"/>
                </a:cubicBezTo>
                <a:cubicBezTo>
                  <a:pt x="6952973" y="3789009"/>
                  <a:pt x="6950305" y="3818432"/>
                  <a:pt x="6951342" y="3833774"/>
                </a:cubicBezTo>
                <a:cubicBezTo>
                  <a:pt x="6952306" y="3849042"/>
                  <a:pt x="6960829" y="3857047"/>
                  <a:pt x="6979284" y="3872389"/>
                </a:cubicBezTo>
                <a:cubicBezTo>
                  <a:pt x="6997739" y="3887731"/>
                  <a:pt x="6988474" y="3882172"/>
                  <a:pt x="6997072" y="3898403"/>
                </a:cubicBezTo>
                <a:cubicBezTo>
                  <a:pt x="7005669" y="3914635"/>
                  <a:pt x="7014193" y="3937684"/>
                  <a:pt x="7019158" y="3953545"/>
                </a:cubicBezTo>
                <a:cubicBezTo>
                  <a:pt x="7024050" y="3969480"/>
                  <a:pt x="7029979" y="3980523"/>
                  <a:pt x="7044431" y="3987564"/>
                </a:cubicBezTo>
                <a:cubicBezTo>
                  <a:pt x="7058958" y="3994605"/>
                  <a:pt x="7062887" y="3995569"/>
                  <a:pt x="7077339" y="4000757"/>
                </a:cubicBezTo>
                <a:cubicBezTo>
                  <a:pt x="7091791" y="4005945"/>
                  <a:pt x="7086826" y="4009577"/>
                  <a:pt x="7096683" y="4022176"/>
                </a:cubicBezTo>
                <a:cubicBezTo>
                  <a:pt x="7106540" y="4034776"/>
                  <a:pt x="7125662" y="4044263"/>
                  <a:pt x="7137595" y="4064200"/>
                </a:cubicBezTo>
                <a:cubicBezTo>
                  <a:pt x="7149379" y="4084063"/>
                  <a:pt x="7141523" y="4078281"/>
                  <a:pt x="7140782" y="4097552"/>
                </a:cubicBezTo>
                <a:cubicBezTo>
                  <a:pt x="7140115" y="4116896"/>
                  <a:pt x="7133889" y="4107928"/>
                  <a:pt x="7142486" y="4118081"/>
                </a:cubicBezTo>
                <a:cubicBezTo>
                  <a:pt x="7151010" y="4128236"/>
                  <a:pt x="7165833" y="4136462"/>
                  <a:pt x="7190809" y="4152990"/>
                </a:cubicBezTo>
                <a:cubicBezTo>
                  <a:pt x="7215861" y="4169592"/>
                  <a:pt x="7195850" y="4157956"/>
                  <a:pt x="7218158" y="4157363"/>
                </a:cubicBezTo>
                <a:cubicBezTo>
                  <a:pt x="7240615" y="4156770"/>
                  <a:pt x="7245210" y="4150915"/>
                  <a:pt x="7269224" y="4145653"/>
                </a:cubicBezTo>
                <a:cubicBezTo>
                  <a:pt x="7293163" y="4140464"/>
                  <a:pt x="7324144" y="4131570"/>
                  <a:pt x="7353790" y="4124530"/>
                </a:cubicBezTo>
                <a:cubicBezTo>
                  <a:pt x="7383436" y="4117489"/>
                  <a:pt x="7412341" y="4112894"/>
                  <a:pt x="7427534" y="4107928"/>
                </a:cubicBezTo>
                <a:cubicBezTo>
                  <a:pt x="7442654" y="4103036"/>
                  <a:pt x="7443025" y="4119638"/>
                  <a:pt x="7431463" y="4145356"/>
                </a:cubicBezTo>
                <a:cubicBezTo>
                  <a:pt x="7419901" y="4171074"/>
                  <a:pt x="7414416" y="4192494"/>
                  <a:pt x="7404485" y="4213394"/>
                </a:cubicBezTo>
                <a:cubicBezTo>
                  <a:pt x="7394553" y="4234221"/>
                  <a:pt x="7390921" y="4236074"/>
                  <a:pt x="7383732" y="4252972"/>
                </a:cubicBezTo>
                <a:cubicBezTo>
                  <a:pt x="7376469" y="4269796"/>
                  <a:pt x="7327775" y="4338724"/>
                  <a:pt x="7317621" y="4360513"/>
                </a:cubicBezTo>
                <a:cubicBezTo>
                  <a:pt x="7307393" y="4382229"/>
                  <a:pt x="7295238" y="4399720"/>
                  <a:pt x="7280415" y="4417879"/>
                </a:cubicBezTo>
                <a:cubicBezTo>
                  <a:pt x="7265592" y="4435963"/>
                  <a:pt x="7219196" y="4468722"/>
                  <a:pt x="7197480" y="4486214"/>
                </a:cubicBezTo>
                <a:cubicBezTo>
                  <a:pt x="7175764" y="4503705"/>
                  <a:pt x="7181323" y="4503705"/>
                  <a:pt x="7165240" y="4524235"/>
                </a:cubicBezTo>
                <a:cubicBezTo>
                  <a:pt x="7149083" y="4544690"/>
                  <a:pt x="7100092" y="4601759"/>
                  <a:pt x="7086826" y="4621993"/>
                </a:cubicBezTo>
                <a:cubicBezTo>
                  <a:pt x="7073707" y="4642227"/>
                  <a:pt x="7066148" y="4649564"/>
                  <a:pt x="7056290" y="4669501"/>
                </a:cubicBezTo>
                <a:cubicBezTo>
                  <a:pt x="7046433" y="4689438"/>
                  <a:pt x="7018491" y="4717602"/>
                  <a:pt x="7016786" y="4731980"/>
                </a:cubicBezTo>
                <a:cubicBezTo>
                  <a:pt x="7015156" y="4746359"/>
                  <a:pt x="6999369" y="4748286"/>
                  <a:pt x="7011154" y="4760811"/>
                </a:cubicBezTo>
                <a:cubicBezTo>
                  <a:pt x="7023012" y="4773337"/>
                  <a:pt x="7029238" y="4775486"/>
                  <a:pt x="7033537" y="4791421"/>
                </a:cubicBezTo>
                <a:cubicBezTo>
                  <a:pt x="7037835" y="4807430"/>
                  <a:pt x="7020344" y="4825440"/>
                  <a:pt x="7031610" y="4854568"/>
                </a:cubicBezTo>
                <a:cubicBezTo>
                  <a:pt x="7042727" y="4883695"/>
                  <a:pt x="7034871" y="4862869"/>
                  <a:pt x="7051695" y="4886141"/>
                </a:cubicBezTo>
                <a:cubicBezTo>
                  <a:pt x="7068445" y="4909413"/>
                  <a:pt x="7067778" y="4924162"/>
                  <a:pt x="7069409" y="4958181"/>
                </a:cubicBezTo>
                <a:cubicBezTo>
                  <a:pt x="7071039" y="4992126"/>
                  <a:pt x="7072670" y="5025923"/>
                  <a:pt x="7067482" y="5047935"/>
                </a:cubicBezTo>
                <a:cubicBezTo>
                  <a:pt x="7062219" y="5070021"/>
                  <a:pt x="7054956" y="5084399"/>
                  <a:pt x="7047396" y="5104337"/>
                </a:cubicBezTo>
                <a:cubicBezTo>
                  <a:pt x="7039836" y="5124199"/>
                  <a:pt x="6998332" y="5137763"/>
                  <a:pt x="6973948" y="5148435"/>
                </a:cubicBezTo>
                <a:cubicBezTo>
                  <a:pt x="6949638" y="5159182"/>
                  <a:pt x="6950676" y="5154883"/>
                  <a:pt x="6939410" y="5168372"/>
                </a:cubicBezTo>
                <a:cubicBezTo>
                  <a:pt x="6928293" y="5181862"/>
                  <a:pt x="6895978" y="5210025"/>
                  <a:pt x="6885157" y="5230852"/>
                </a:cubicBezTo>
                <a:cubicBezTo>
                  <a:pt x="6874188" y="5251752"/>
                  <a:pt x="6866036" y="5249529"/>
                  <a:pt x="6870334" y="5262721"/>
                </a:cubicBezTo>
                <a:cubicBezTo>
                  <a:pt x="6874559" y="5275914"/>
                  <a:pt x="6883749" y="5293035"/>
                  <a:pt x="6895015" y="5317567"/>
                </a:cubicBezTo>
                <a:cubicBezTo>
                  <a:pt x="6906132" y="5342025"/>
                  <a:pt x="6898350" y="5340246"/>
                  <a:pt x="6895682" y="5361369"/>
                </a:cubicBezTo>
                <a:cubicBezTo>
                  <a:pt x="6893013" y="5382492"/>
                  <a:pt x="6893384" y="5379157"/>
                  <a:pt x="6890420" y="5404875"/>
                </a:cubicBezTo>
                <a:cubicBezTo>
                  <a:pt x="6887381" y="5430667"/>
                  <a:pt x="6857142" y="5431186"/>
                  <a:pt x="6822604" y="5444749"/>
                </a:cubicBezTo>
                <a:cubicBezTo>
                  <a:pt x="6788066" y="5458164"/>
                  <a:pt x="6800517" y="5451494"/>
                  <a:pt x="6796590" y="5470171"/>
                </a:cubicBezTo>
                <a:cubicBezTo>
                  <a:pt x="6792661" y="5488848"/>
                  <a:pt x="6795033" y="5525684"/>
                  <a:pt x="6793625" y="5547696"/>
                </a:cubicBezTo>
                <a:cubicBezTo>
                  <a:pt x="6792291" y="5569782"/>
                  <a:pt x="6781840" y="5560888"/>
                  <a:pt x="6763015" y="5588163"/>
                </a:cubicBezTo>
                <a:cubicBezTo>
                  <a:pt x="6744264" y="5615437"/>
                  <a:pt x="6736704" y="5628333"/>
                  <a:pt x="6716619" y="5661092"/>
                </a:cubicBezTo>
                <a:cubicBezTo>
                  <a:pt x="6696534" y="5693852"/>
                  <a:pt x="6698238" y="5689256"/>
                  <a:pt x="6672817" y="5709860"/>
                </a:cubicBezTo>
                <a:cubicBezTo>
                  <a:pt x="6647543" y="5730316"/>
                  <a:pt x="6627384" y="5735579"/>
                  <a:pt x="6616266" y="5759147"/>
                </a:cubicBezTo>
                <a:cubicBezTo>
                  <a:pt x="6605075" y="5782716"/>
                  <a:pt x="6592179" y="5767151"/>
                  <a:pt x="6537926" y="5784569"/>
                </a:cubicBezTo>
                <a:cubicBezTo>
                  <a:pt x="6483600" y="5802060"/>
                  <a:pt x="6523103" y="5793537"/>
                  <a:pt x="6471519" y="5799244"/>
                </a:cubicBezTo>
                <a:cubicBezTo>
                  <a:pt x="6419860" y="5805099"/>
                  <a:pt x="6401331" y="5809101"/>
                  <a:pt x="6374057" y="5813993"/>
                </a:cubicBezTo>
                <a:cubicBezTo>
                  <a:pt x="6346708" y="5818959"/>
                  <a:pt x="6350340" y="5812511"/>
                  <a:pt x="6333590" y="5794130"/>
                </a:cubicBezTo>
                <a:cubicBezTo>
                  <a:pt x="6316840" y="5775749"/>
                  <a:pt x="6314172" y="5777232"/>
                  <a:pt x="6306686" y="5761964"/>
                </a:cubicBezTo>
                <a:cubicBezTo>
                  <a:pt x="6299052" y="5746622"/>
                  <a:pt x="6304685" y="5742916"/>
                  <a:pt x="6302313" y="5715345"/>
                </a:cubicBezTo>
                <a:cubicBezTo>
                  <a:pt x="6300016" y="5687774"/>
                  <a:pt x="6297718" y="5686885"/>
                  <a:pt x="6287564" y="5669690"/>
                </a:cubicBezTo>
                <a:cubicBezTo>
                  <a:pt x="6277336" y="5652569"/>
                  <a:pt x="6278003" y="5649827"/>
                  <a:pt x="6266812" y="5622478"/>
                </a:cubicBezTo>
                <a:cubicBezTo>
                  <a:pt x="6255620" y="5595204"/>
                  <a:pt x="6250655" y="5587570"/>
                  <a:pt x="6238129" y="5569189"/>
                </a:cubicBezTo>
                <a:cubicBezTo>
                  <a:pt x="6225678" y="5550808"/>
                  <a:pt x="6222046" y="5556664"/>
                  <a:pt x="6210558" y="5544657"/>
                </a:cubicBezTo>
                <a:cubicBezTo>
                  <a:pt x="6198996" y="5532650"/>
                  <a:pt x="6198700" y="5522274"/>
                  <a:pt x="6196031" y="5505450"/>
                </a:cubicBezTo>
                <a:cubicBezTo>
                  <a:pt x="6193438" y="5488626"/>
                  <a:pt x="6189435" y="5448752"/>
                  <a:pt x="6183876" y="5406728"/>
                </a:cubicBezTo>
                <a:cubicBezTo>
                  <a:pt x="6178244" y="5364779"/>
                  <a:pt x="6183210" y="5387087"/>
                  <a:pt x="6176613" y="5369374"/>
                </a:cubicBezTo>
                <a:cubicBezTo>
                  <a:pt x="6170091" y="5351660"/>
                  <a:pt x="6162161" y="5330167"/>
                  <a:pt x="6150969" y="5306598"/>
                </a:cubicBezTo>
                <a:cubicBezTo>
                  <a:pt x="6139778" y="5283029"/>
                  <a:pt x="6143706" y="5289106"/>
                  <a:pt x="6126585" y="5259979"/>
                </a:cubicBezTo>
                <a:cubicBezTo>
                  <a:pt x="6109465" y="5230852"/>
                  <a:pt x="6111095" y="5234854"/>
                  <a:pt x="6100274" y="5209432"/>
                </a:cubicBezTo>
                <a:cubicBezTo>
                  <a:pt x="6089453" y="5183937"/>
                  <a:pt x="6087823" y="5195276"/>
                  <a:pt x="6087156" y="5185493"/>
                </a:cubicBezTo>
                <a:cubicBezTo>
                  <a:pt x="6086489" y="5175710"/>
                  <a:pt x="6092714" y="5157922"/>
                  <a:pt x="6093382" y="5140802"/>
                </a:cubicBezTo>
                <a:cubicBezTo>
                  <a:pt x="6093974" y="5123607"/>
                  <a:pt x="6099607" y="5103744"/>
                  <a:pt x="6103832" y="5077359"/>
                </a:cubicBezTo>
                <a:cubicBezTo>
                  <a:pt x="6108205" y="5051048"/>
                  <a:pt x="6097977" y="5051344"/>
                  <a:pt x="6109168" y="5033260"/>
                </a:cubicBezTo>
                <a:cubicBezTo>
                  <a:pt x="6120359" y="5015176"/>
                  <a:pt x="6131848" y="4998648"/>
                  <a:pt x="6139185" y="4978118"/>
                </a:cubicBezTo>
                <a:cubicBezTo>
                  <a:pt x="6146448" y="4957662"/>
                  <a:pt x="6145410" y="4956699"/>
                  <a:pt x="6145410" y="4930610"/>
                </a:cubicBezTo>
                <a:cubicBezTo>
                  <a:pt x="6145410" y="4904521"/>
                  <a:pt x="6142742" y="4906745"/>
                  <a:pt x="6134886" y="4884955"/>
                </a:cubicBezTo>
                <a:cubicBezTo>
                  <a:pt x="6126956" y="4863239"/>
                  <a:pt x="6124065" y="4837743"/>
                  <a:pt x="6114504" y="4802835"/>
                </a:cubicBezTo>
                <a:cubicBezTo>
                  <a:pt x="6104944" y="4767927"/>
                  <a:pt x="6105240" y="4769186"/>
                  <a:pt x="6103906" y="4755623"/>
                </a:cubicBezTo>
                <a:cubicBezTo>
                  <a:pt x="6102646" y="4742134"/>
                  <a:pt x="6096124" y="4711821"/>
                  <a:pt x="6089453" y="4693440"/>
                </a:cubicBezTo>
                <a:cubicBezTo>
                  <a:pt x="6082931" y="4675060"/>
                  <a:pt x="6079596" y="4682397"/>
                  <a:pt x="6065144" y="4670465"/>
                </a:cubicBezTo>
                <a:cubicBezTo>
                  <a:pt x="6050617" y="4658458"/>
                  <a:pt x="6060178" y="4663720"/>
                  <a:pt x="6047652" y="4650527"/>
                </a:cubicBezTo>
                <a:cubicBezTo>
                  <a:pt x="6035127" y="4637335"/>
                  <a:pt x="6037424" y="4633111"/>
                  <a:pt x="6025269" y="4618658"/>
                </a:cubicBezTo>
                <a:cubicBezTo>
                  <a:pt x="6013040" y="4604279"/>
                  <a:pt x="6011484" y="4603612"/>
                  <a:pt x="6001552" y="4587381"/>
                </a:cubicBezTo>
                <a:cubicBezTo>
                  <a:pt x="5991769" y="4571150"/>
                  <a:pt x="5997032" y="4580933"/>
                  <a:pt x="5998366" y="4553658"/>
                </a:cubicBezTo>
                <a:cubicBezTo>
                  <a:pt x="5999625" y="4526384"/>
                  <a:pt x="6007556" y="4474281"/>
                  <a:pt x="6012521" y="4444190"/>
                </a:cubicBezTo>
                <a:cubicBezTo>
                  <a:pt x="6017413" y="4414173"/>
                  <a:pt x="6018451" y="4415730"/>
                  <a:pt x="6006889" y="4403130"/>
                </a:cubicBezTo>
                <a:cubicBezTo>
                  <a:pt x="5995327" y="4390530"/>
                  <a:pt x="5987100" y="4372520"/>
                  <a:pt x="5978280" y="4369407"/>
                </a:cubicBezTo>
                <a:cubicBezTo>
                  <a:pt x="5969386" y="4366368"/>
                  <a:pt x="5947967" y="4372446"/>
                  <a:pt x="5916764" y="4371853"/>
                </a:cubicBezTo>
                <a:cubicBezTo>
                  <a:pt x="5885487" y="4371260"/>
                  <a:pt x="5886822" y="4364219"/>
                  <a:pt x="5873333" y="4348507"/>
                </a:cubicBezTo>
                <a:cubicBezTo>
                  <a:pt x="5859769" y="4332943"/>
                  <a:pt x="5841982" y="4311153"/>
                  <a:pt x="5835756" y="4305297"/>
                </a:cubicBezTo>
                <a:cubicBezTo>
                  <a:pt x="5829530" y="4299517"/>
                  <a:pt x="5818635" y="4299739"/>
                  <a:pt x="5765421" y="4303741"/>
                </a:cubicBezTo>
                <a:cubicBezTo>
                  <a:pt x="5712057" y="4307743"/>
                  <a:pt x="5744297" y="4308707"/>
                  <a:pt x="5708722" y="4314191"/>
                </a:cubicBezTo>
                <a:cubicBezTo>
                  <a:pt x="5673295" y="4319676"/>
                  <a:pt x="5659361" y="4338353"/>
                  <a:pt x="5632086" y="4347914"/>
                </a:cubicBezTo>
                <a:cubicBezTo>
                  <a:pt x="5604812" y="4357401"/>
                  <a:pt x="5596882" y="4354955"/>
                  <a:pt x="5548855" y="4345468"/>
                </a:cubicBezTo>
                <a:cubicBezTo>
                  <a:pt x="5500828" y="4335981"/>
                  <a:pt x="5476815" y="4356511"/>
                  <a:pt x="5452430" y="4366961"/>
                </a:cubicBezTo>
                <a:cubicBezTo>
                  <a:pt x="5428047" y="4377338"/>
                  <a:pt x="5416262" y="4372446"/>
                  <a:pt x="5398475" y="4360217"/>
                </a:cubicBezTo>
                <a:cubicBezTo>
                  <a:pt x="5380761" y="4347988"/>
                  <a:pt x="5370162" y="4337834"/>
                  <a:pt x="5342814" y="4324345"/>
                </a:cubicBezTo>
                <a:cubicBezTo>
                  <a:pt x="5315539" y="4310856"/>
                  <a:pt x="5321765" y="4303519"/>
                  <a:pt x="5294787" y="4290326"/>
                </a:cubicBezTo>
                <a:cubicBezTo>
                  <a:pt x="5267735" y="4277134"/>
                  <a:pt x="5276629" y="4276540"/>
                  <a:pt x="5254246" y="4255418"/>
                </a:cubicBezTo>
                <a:cubicBezTo>
                  <a:pt x="5231863" y="4234295"/>
                  <a:pt x="5230232" y="4212801"/>
                  <a:pt x="5214742" y="4190715"/>
                </a:cubicBezTo>
                <a:cubicBezTo>
                  <a:pt x="5199252" y="4168628"/>
                  <a:pt x="5186059" y="4137722"/>
                  <a:pt x="5165307" y="4114376"/>
                </a:cubicBezTo>
                <a:cubicBezTo>
                  <a:pt x="5144629" y="4091104"/>
                  <a:pt x="5124247" y="4044188"/>
                  <a:pt x="5114019" y="4030106"/>
                </a:cubicBezTo>
                <a:cubicBezTo>
                  <a:pt x="5103791" y="4015950"/>
                  <a:pt x="5095935" y="4014764"/>
                  <a:pt x="5096231" y="4008020"/>
                </a:cubicBezTo>
                <a:cubicBezTo>
                  <a:pt x="5096528" y="4001276"/>
                  <a:pt x="5116317" y="3961772"/>
                  <a:pt x="5124544" y="3941242"/>
                </a:cubicBezTo>
                <a:cubicBezTo>
                  <a:pt x="5132770" y="3920712"/>
                  <a:pt x="5135068" y="3923454"/>
                  <a:pt x="5138626" y="3910558"/>
                </a:cubicBezTo>
                <a:cubicBezTo>
                  <a:pt x="5142257" y="3897662"/>
                  <a:pt x="5133734" y="3860604"/>
                  <a:pt x="5125803" y="3840371"/>
                </a:cubicBezTo>
                <a:cubicBezTo>
                  <a:pt x="5117873" y="3820137"/>
                  <a:pt x="5108980" y="3777521"/>
                  <a:pt x="5102828" y="3757584"/>
                </a:cubicBezTo>
                <a:cubicBezTo>
                  <a:pt x="5096528" y="3737647"/>
                  <a:pt x="5106015" y="3737350"/>
                  <a:pt x="5113649" y="3726085"/>
                </a:cubicBezTo>
                <a:cubicBezTo>
                  <a:pt x="5121208" y="3714745"/>
                  <a:pt x="5139293" y="3691102"/>
                  <a:pt x="5158044" y="3656194"/>
                </a:cubicBezTo>
                <a:cubicBezTo>
                  <a:pt x="5176795" y="3621211"/>
                  <a:pt x="5187320" y="3604091"/>
                  <a:pt x="5197177" y="3587785"/>
                </a:cubicBezTo>
                <a:cubicBezTo>
                  <a:pt x="5207034" y="3571554"/>
                  <a:pt x="5229714" y="3521674"/>
                  <a:pt x="5244611" y="3508185"/>
                </a:cubicBezTo>
                <a:cubicBezTo>
                  <a:pt x="5259360" y="3494696"/>
                  <a:pt x="5297233" y="3467718"/>
                  <a:pt x="5313316" y="3459417"/>
                </a:cubicBezTo>
                <a:cubicBezTo>
                  <a:pt x="5329399" y="3451190"/>
                  <a:pt x="5342591" y="3446595"/>
                  <a:pt x="5345260" y="3439184"/>
                </a:cubicBezTo>
                <a:cubicBezTo>
                  <a:pt x="5347854" y="3431772"/>
                  <a:pt x="5354746" y="3371146"/>
                  <a:pt x="5359416" y="3345724"/>
                </a:cubicBezTo>
                <a:cubicBezTo>
                  <a:pt x="5364085" y="3320228"/>
                  <a:pt x="5357785" y="3306146"/>
                  <a:pt x="5376240" y="3296363"/>
                </a:cubicBezTo>
                <a:cubicBezTo>
                  <a:pt x="5394695" y="3286580"/>
                  <a:pt x="5424267" y="3268125"/>
                  <a:pt x="5439757" y="3259528"/>
                </a:cubicBezTo>
                <a:cubicBezTo>
                  <a:pt x="5455173" y="3251004"/>
                  <a:pt x="5457470" y="3238108"/>
                  <a:pt x="5465401" y="3219431"/>
                </a:cubicBezTo>
                <a:cubicBezTo>
                  <a:pt x="5473331" y="3200680"/>
                  <a:pt x="5476666" y="3177185"/>
                  <a:pt x="5488525" y="3169403"/>
                </a:cubicBezTo>
                <a:cubicBezTo>
                  <a:pt x="5500309" y="3161769"/>
                  <a:pt x="5497048" y="3172812"/>
                  <a:pt x="5512539" y="3183189"/>
                </a:cubicBezTo>
                <a:cubicBezTo>
                  <a:pt x="5528028" y="3193639"/>
                  <a:pt x="5530622" y="3194232"/>
                  <a:pt x="5537886" y="3196085"/>
                </a:cubicBezTo>
                <a:cubicBezTo>
                  <a:pt x="5545149" y="3197938"/>
                  <a:pt x="5551671" y="3190230"/>
                  <a:pt x="5569830" y="3189933"/>
                </a:cubicBezTo>
                <a:cubicBezTo>
                  <a:pt x="5587840" y="3189637"/>
                  <a:pt x="5589915" y="3192082"/>
                  <a:pt x="5600736" y="3197938"/>
                </a:cubicBezTo>
                <a:cubicBezTo>
                  <a:pt x="5611557" y="3203719"/>
                  <a:pt x="5605628" y="3203719"/>
                  <a:pt x="5636608" y="3184745"/>
                </a:cubicBezTo>
                <a:cubicBezTo>
                  <a:pt x="5667588" y="3165772"/>
                  <a:pt x="5692194" y="3154135"/>
                  <a:pt x="5732735" y="3139090"/>
                </a:cubicBezTo>
                <a:cubicBezTo>
                  <a:pt x="5773203" y="3124044"/>
                  <a:pt x="5800848" y="3115744"/>
                  <a:pt x="5819599" y="3113668"/>
                </a:cubicBezTo>
                <a:cubicBezTo>
                  <a:pt x="5838350" y="3111519"/>
                  <a:pt x="5828789" y="3113891"/>
                  <a:pt x="5849912" y="3122266"/>
                </a:cubicBezTo>
                <a:cubicBezTo>
                  <a:pt x="5871035" y="3130493"/>
                  <a:pt x="5871999" y="3134198"/>
                  <a:pt x="5876223" y="3128047"/>
                </a:cubicBezTo>
                <a:cubicBezTo>
                  <a:pt x="5880522" y="3121895"/>
                  <a:pt x="5894307" y="3104774"/>
                  <a:pt x="5903201" y="3105367"/>
                </a:cubicBezTo>
                <a:cubicBezTo>
                  <a:pt x="5912095" y="3105886"/>
                  <a:pt x="5922323" y="3109666"/>
                  <a:pt x="5945002" y="3113668"/>
                </a:cubicBezTo>
                <a:cubicBezTo>
                  <a:pt x="5967756" y="3117670"/>
                  <a:pt x="5977242" y="3115521"/>
                  <a:pt x="5986507" y="3110555"/>
                </a:cubicBezTo>
                <a:cubicBezTo>
                  <a:pt x="5995697" y="3105664"/>
                  <a:pt x="6007556" y="3095806"/>
                  <a:pt x="6009853" y="3095806"/>
                </a:cubicBezTo>
                <a:cubicBezTo>
                  <a:pt x="6012151" y="3095806"/>
                  <a:pt x="6031643" y="3102551"/>
                  <a:pt x="6047356" y="3108406"/>
                </a:cubicBezTo>
                <a:cubicBezTo>
                  <a:pt x="6063142" y="3114187"/>
                  <a:pt x="6063439" y="3115151"/>
                  <a:pt x="6060178" y="3119079"/>
                </a:cubicBezTo>
                <a:cubicBezTo>
                  <a:pt x="6056917" y="3123081"/>
                  <a:pt x="6052321" y="3127380"/>
                  <a:pt x="6044762" y="3144500"/>
                </a:cubicBezTo>
                <a:cubicBezTo>
                  <a:pt x="6037202" y="3161695"/>
                  <a:pt x="6040759" y="3152505"/>
                  <a:pt x="6048023" y="3170589"/>
                </a:cubicBezTo>
                <a:cubicBezTo>
                  <a:pt x="6055212" y="3188673"/>
                  <a:pt x="6060548" y="3187710"/>
                  <a:pt x="6057213" y="3200902"/>
                </a:cubicBezTo>
                <a:cubicBezTo>
                  <a:pt x="6053878" y="3214095"/>
                  <a:pt x="6039129" y="3226324"/>
                  <a:pt x="6028234" y="3239146"/>
                </a:cubicBezTo>
                <a:cubicBezTo>
                  <a:pt x="6017413" y="3252042"/>
                  <a:pt x="6020007" y="3254191"/>
                  <a:pt x="6046689" y="3269237"/>
                </a:cubicBezTo>
                <a:cubicBezTo>
                  <a:pt x="6073370" y="3284208"/>
                  <a:pt x="6067070" y="3281762"/>
                  <a:pt x="6097013" y="3295251"/>
                </a:cubicBezTo>
                <a:cubicBezTo>
                  <a:pt x="6126956" y="3308740"/>
                  <a:pt x="6128290" y="3303849"/>
                  <a:pt x="6163124" y="3314225"/>
                </a:cubicBezTo>
                <a:cubicBezTo>
                  <a:pt x="6197959" y="3324675"/>
                  <a:pt x="6193734" y="3325861"/>
                  <a:pt x="6205889" y="3340017"/>
                </a:cubicBezTo>
                <a:cubicBezTo>
                  <a:pt x="6218118" y="3354099"/>
                  <a:pt x="6218711" y="3367588"/>
                  <a:pt x="6239760" y="3374926"/>
                </a:cubicBezTo>
                <a:cubicBezTo>
                  <a:pt x="6260808" y="3382337"/>
                  <a:pt x="6283191" y="3382337"/>
                  <a:pt x="6295420" y="3389971"/>
                </a:cubicBezTo>
                <a:cubicBezTo>
                  <a:pt x="6307649" y="3397605"/>
                  <a:pt x="6317507" y="3408648"/>
                  <a:pt x="6333960" y="3411761"/>
                </a:cubicBezTo>
                <a:cubicBezTo>
                  <a:pt x="6350340" y="3414799"/>
                  <a:pt x="6350340" y="3416949"/>
                  <a:pt x="6358270" y="3405016"/>
                </a:cubicBezTo>
                <a:cubicBezTo>
                  <a:pt x="6366201" y="3393084"/>
                  <a:pt x="6372723" y="3382337"/>
                  <a:pt x="6369832" y="3376185"/>
                </a:cubicBezTo>
                <a:cubicBezTo>
                  <a:pt x="6366868" y="3370034"/>
                  <a:pt x="6357974" y="3360547"/>
                  <a:pt x="6359901" y="3354766"/>
                </a:cubicBezTo>
                <a:cubicBezTo>
                  <a:pt x="6361902" y="3348985"/>
                  <a:pt x="6375762" y="3325713"/>
                  <a:pt x="6379986" y="3318672"/>
                </a:cubicBezTo>
                <a:cubicBezTo>
                  <a:pt x="6384285" y="3311557"/>
                  <a:pt x="6395180" y="3309704"/>
                  <a:pt x="6421194" y="3308518"/>
                </a:cubicBezTo>
                <a:cubicBezTo>
                  <a:pt x="6447209" y="3307332"/>
                  <a:pt x="6465219" y="3303626"/>
                  <a:pt x="6469518" y="3318894"/>
                </a:cubicBezTo>
                <a:cubicBezTo>
                  <a:pt x="6473742" y="3334236"/>
                  <a:pt x="6472779" y="3327195"/>
                  <a:pt x="6492864" y="3335496"/>
                </a:cubicBezTo>
                <a:cubicBezTo>
                  <a:pt x="6512949" y="3343723"/>
                  <a:pt x="6514951" y="3343723"/>
                  <a:pt x="6531700" y="3350245"/>
                </a:cubicBezTo>
                <a:cubicBezTo>
                  <a:pt x="6548525" y="3356619"/>
                  <a:pt x="6539928" y="3365809"/>
                  <a:pt x="6548525" y="3365216"/>
                </a:cubicBezTo>
                <a:cubicBezTo>
                  <a:pt x="6557122" y="3364623"/>
                  <a:pt x="6570908" y="3363363"/>
                  <a:pt x="6586694" y="3367959"/>
                </a:cubicBezTo>
                <a:cubicBezTo>
                  <a:pt x="6602481" y="3372554"/>
                  <a:pt x="6631460" y="3386339"/>
                  <a:pt x="6662070" y="3387599"/>
                </a:cubicBezTo>
                <a:cubicBezTo>
                  <a:pt x="6692680" y="3388859"/>
                  <a:pt x="6704538" y="3379595"/>
                  <a:pt x="6709207" y="3377445"/>
                </a:cubicBezTo>
                <a:cubicBezTo>
                  <a:pt x="6713802" y="3375370"/>
                  <a:pt x="6735518" y="3348689"/>
                  <a:pt x="6748415" y="3367069"/>
                </a:cubicBezTo>
                <a:cubicBezTo>
                  <a:pt x="6761236" y="3385450"/>
                  <a:pt x="6777987" y="3385746"/>
                  <a:pt x="6810227" y="3383893"/>
                </a:cubicBezTo>
                <a:cubicBezTo>
                  <a:pt x="6842541" y="3382041"/>
                  <a:pt x="6842838" y="3377149"/>
                  <a:pt x="6850101" y="3368848"/>
                </a:cubicBezTo>
                <a:cubicBezTo>
                  <a:pt x="6857364" y="3360547"/>
                  <a:pt x="6876708" y="3329344"/>
                  <a:pt x="6883008" y="3307851"/>
                </a:cubicBezTo>
                <a:cubicBezTo>
                  <a:pt x="6889234" y="3286432"/>
                  <a:pt x="6906280" y="3239516"/>
                  <a:pt x="6910950" y="3218319"/>
                </a:cubicBezTo>
                <a:cubicBezTo>
                  <a:pt x="6915619" y="3197196"/>
                  <a:pt x="6910653" y="3180669"/>
                  <a:pt x="6909023" y="3168069"/>
                </a:cubicBezTo>
                <a:cubicBezTo>
                  <a:pt x="6907392" y="3155469"/>
                  <a:pt x="6910357" y="3146872"/>
                  <a:pt x="6915322" y="3132790"/>
                </a:cubicBezTo>
                <a:cubicBezTo>
                  <a:pt x="6920214" y="3118708"/>
                  <a:pt x="6899832" y="3127306"/>
                  <a:pt x="6891605" y="3130048"/>
                </a:cubicBezTo>
                <a:cubicBezTo>
                  <a:pt x="6883379" y="3132790"/>
                  <a:pt x="6881081" y="3125749"/>
                  <a:pt x="6873595" y="3123600"/>
                </a:cubicBezTo>
                <a:cubicBezTo>
                  <a:pt x="6865962" y="3121525"/>
                  <a:pt x="6858105" y="3119598"/>
                  <a:pt x="6852473" y="3133754"/>
                </a:cubicBezTo>
                <a:cubicBezTo>
                  <a:pt x="6846840" y="3147836"/>
                  <a:pt x="6849508" y="3154877"/>
                  <a:pt x="6819195" y="3153394"/>
                </a:cubicBezTo>
                <a:cubicBezTo>
                  <a:pt x="6788955" y="3151838"/>
                  <a:pt x="6794514" y="3149985"/>
                  <a:pt x="6784657" y="3139238"/>
                </a:cubicBezTo>
                <a:cubicBezTo>
                  <a:pt x="6774800" y="3128565"/>
                  <a:pt x="6757975" y="3125823"/>
                  <a:pt x="6744486" y="3121821"/>
                </a:cubicBezTo>
                <a:cubicBezTo>
                  <a:pt x="6730997" y="3117819"/>
                  <a:pt x="6729737" y="3118412"/>
                  <a:pt x="6728700" y="3127009"/>
                </a:cubicBezTo>
                <a:cubicBezTo>
                  <a:pt x="6727662" y="3135606"/>
                  <a:pt x="6727366" y="3141387"/>
                  <a:pt x="6717508" y="3144797"/>
                </a:cubicBezTo>
                <a:cubicBezTo>
                  <a:pt x="6707651" y="3148206"/>
                  <a:pt x="6685268" y="3144204"/>
                  <a:pt x="6666442" y="3135310"/>
                </a:cubicBezTo>
                <a:cubicBezTo>
                  <a:pt x="6647691" y="3126416"/>
                  <a:pt x="6642133" y="3122192"/>
                  <a:pt x="6623678" y="3104033"/>
                </a:cubicBezTo>
                <a:cubicBezTo>
                  <a:pt x="6605223" y="3085949"/>
                  <a:pt x="6607891" y="3085949"/>
                  <a:pt x="6600331" y="3058082"/>
                </a:cubicBezTo>
                <a:cubicBezTo>
                  <a:pt x="6592772" y="3030140"/>
                  <a:pt x="6592772" y="3006275"/>
                  <a:pt x="6596107" y="2998048"/>
                </a:cubicBezTo>
                <a:cubicBezTo>
                  <a:pt x="6599294" y="2989747"/>
                  <a:pt x="6604630" y="2987301"/>
                  <a:pt x="6590474" y="2991600"/>
                </a:cubicBezTo>
                <a:cubicBezTo>
                  <a:pt x="6576318" y="2995825"/>
                  <a:pt x="6566757" y="2998270"/>
                  <a:pt x="6576318" y="2977222"/>
                </a:cubicBezTo>
                <a:cubicBezTo>
                  <a:pt x="6585879" y="2956025"/>
                  <a:pt x="6594699" y="2955135"/>
                  <a:pt x="6604704" y="2952319"/>
                </a:cubicBezTo>
                <a:cubicBezTo>
                  <a:pt x="6614561" y="2949577"/>
                  <a:pt x="6629681" y="2949280"/>
                  <a:pt x="6648432" y="2948094"/>
                </a:cubicBezTo>
                <a:cubicBezTo>
                  <a:pt x="6667184" y="2946834"/>
                  <a:pt x="6681636" y="2937348"/>
                  <a:pt x="6688232" y="2934605"/>
                </a:cubicBezTo>
                <a:cubicBezTo>
                  <a:pt x="6694829" y="2931863"/>
                  <a:pt x="6708392" y="2927194"/>
                  <a:pt x="6701425" y="2925415"/>
                </a:cubicBezTo>
                <a:cubicBezTo>
                  <a:pt x="6694458" y="2923562"/>
                  <a:pt x="6673780" y="2921413"/>
                  <a:pt x="6677338" y="2915632"/>
                </a:cubicBezTo>
                <a:cubicBezTo>
                  <a:pt x="6680969" y="2909851"/>
                  <a:pt x="6683267" y="2910147"/>
                  <a:pt x="6694458" y="2908887"/>
                </a:cubicBezTo>
                <a:cubicBezTo>
                  <a:pt x="6705724" y="2907627"/>
                  <a:pt x="6723067" y="2907034"/>
                  <a:pt x="6737964" y="2906145"/>
                </a:cubicBezTo>
                <a:cubicBezTo>
                  <a:pt x="6752713" y="2905181"/>
                  <a:pt x="6761607" y="2907998"/>
                  <a:pt x="6766647" y="2899104"/>
                </a:cubicBezTo>
                <a:cubicBezTo>
                  <a:pt x="6771539" y="2890210"/>
                  <a:pt x="6777764" y="2877017"/>
                  <a:pt x="6789326" y="2869977"/>
                </a:cubicBezTo>
                <a:cubicBezTo>
                  <a:pt x="6800888" y="2862935"/>
                  <a:pt x="6813339" y="2866567"/>
                  <a:pt x="6843653" y="2865381"/>
                </a:cubicBezTo>
                <a:cubicBezTo>
                  <a:pt x="6873892" y="2864196"/>
                  <a:pt x="6869297" y="2871533"/>
                  <a:pt x="6879154" y="2878574"/>
                </a:cubicBezTo>
                <a:cubicBezTo>
                  <a:pt x="6889086" y="2885615"/>
                  <a:pt x="6895608" y="2882206"/>
                  <a:pt x="6908504" y="2884725"/>
                </a:cubicBezTo>
                <a:cubicBezTo>
                  <a:pt x="6921326" y="2887171"/>
                  <a:pt x="6913395" y="2894805"/>
                  <a:pt x="6923253" y="2898807"/>
                </a:cubicBezTo>
                <a:cubicBezTo>
                  <a:pt x="6933184" y="2902810"/>
                  <a:pt x="6951269" y="2906812"/>
                  <a:pt x="6973281" y="2913853"/>
                </a:cubicBezTo>
                <a:cubicBezTo>
                  <a:pt x="6995367" y="2920894"/>
                  <a:pt x="6980841" y="2917855"/>
                  <a:pt x="7007819" y="2917855"/>
                </a:cubicBezTo>
                <a:cubicBezTo>
                  <a:pt x="7034796" y="2917855"/>
                  <a:pt x="7033833" y="2918152"/>
                  <a:pt x="7055252" y="2914446"/>
                </a:cubicBezTo>
                <a:cubicBezTo>
                  <a:pt x="7076598" y="2910740"/>
                  <a:pt x="7085566" y="2902810"/>
                  <a:pt x="7100685" y="2892063"/>
                </a:cubicBezTo>
                <a:cubicBezTo>
                  <a:pt x="7115805" y="2881390"/>
                  <a:pt x="7105280" y="2858044"/>
                  <a:pt x="7099722" y="2839960"/>
                </a:cubicBezTo>
                <a:cubicBezTo>
                  <a:pt x="7094089" y="2821875"/>
                  <a:pt x="7070372" y="2810239"/>
                  <a:pt x="7059551" y="2801938"/>
                </a:cubicBezTo>
                <a:cubicBezTo>
                  <a:pt x="7048730" y="2793637"/>
                  <a:pt x="7025384" y="2767252"/>
                  <a:pt x="7012859" y="2756580"/>
                </a:cubicBezTo>
                <a:cubicBezTo>
                  <a:pt x="7000259" y="2745833"/>
                  <a:pt x="6985806" y="2742794"/>
                  <a:pt x="6972021" y="2735160"/>
                </a:cubicBezTo>
                <a:cubicBezTo>
                  <a:pt x="6958235" y="2727452"/>
                  <a:pt x="6933481" y="2714853"/>
                  <a:pt x="6931183" y="2704773"/>
                </a:cubicBezTo>
                <a:cubicBezTo>
                  <a:pt x="6928886" y="2694619"/>
                  <a:pt x="6936519" y="2694397"/>
                  <a:pt x="6956901" y="2689505"/>
                </a:cubicBezTo>
                <a:cubicBezTo>
                  <a:pt x="6977283" y="2684539"/>
                  <a:pt x="6970761" y="2680315"/>
                  <a:pt x="6974615" y="2669568"/>
                </a:cubicBezTo>
                <a:cubicBezTo>
                  <a:pt x="6978617" y="2658896"/>
                  <a:pt x="6980248" y="2659192"/>
                  <a:pt x="6996998" y="2653040"/>
                </a:cubicBezTo>
                <a:cubicBezTo>
                  <a:pt x="7013822" y="2646889"/>
                  <a:pt x="6977654" y="2634067"/>
                  <a:pt x="6972614" y="2627026"/>
                </a:cubicBezTo>
                <a:cubicBezTo>
                  <a:pt x="6967722" y="2619911"/>
                  <a:pt x="6983805" y="2622060"/>
                  <a:pt x="7000629" y="2618058"/>
                </a:cubicBezTo>
                <a:cubicBezTo>
                  <a:pt x="7017379" y="2614056"/>
                  <a:pt x="7018788" y="2606125"/>
                  <a:pt x="7021011" y="2599010"/>
                </a:cubicBezTo>
                <a:cubicBezTo>
                  <a:pt x="7023383" y="2591969"/>
                  <a:pt x="7022642" y="2588634"/>
                  <a:pt x="7002927" y="2588930"/>
                </a:cubicBezTo>
                <a:cubicBezTo>
                  <a:pt x="6983212" y="2589153"/>
                  <a:pt x="6958161" y="2597454"/>
                  <a:pt x="6924957" y="2606422"/>
                </a:cubicBezTo>
                <a:cubicBezTo>
                  <a:pt x="6891679" y="2615242"/>
                  <a:pt x="6906873" y="2615612"/>
                  <a:pt x="6886788" y="2631250"/>
                </a:cubicBezTo>
                <a:cubicBezTo>
                  <a:pt x="6866703" y="2646889"/>
                  <a:pt x="6865369" y="2640070"/>
                  <a:pt x="6868037" y="2648668"/>
                </a:cubicBezTo>
                <a:cubicBezTo>
                  <a:pt x="6870705" y="2657265"/>
                  <a:pt x="6871965" y="2665492"/>
                  <a:pt x="6892347" y="2676239"/>
                </a:cubicBezTo>
                <a:cubicBezTo>
                  <a:pt x="6912803" y="2686911"/>
                  <a:pt x="6904131" y="2687282"/>
                  <a:pt x="6909838" y="2688838"/>
                </a:cubicBezTo>
                <a:cubicBezTo>
                  <a:pt x="6915471" y="2690320"/>
                  <a:pt x="6929256" y="2692470"/>
                  <a:pt x="6922956" y="2694323"/>
                </a:cubicBezTo>
                <a:cubicBezTo>
                  <a:pt x="6916731" y="2696101"/>
                  <a:pt x="6911098" y="2705885"/>
                  <a:pt x="6901833" y="2705885"/>
                </a:cubicBezTo>
                <a:cubicBezTo>
                  <a:pt x="6892569" y="2705885"/>
                  <a:pt x="6888641" y="2715371"/>
                  <a:pt x="6872854" y="2724265"/>
                </a:cubicBezTo>
                <a:cubicBezTo>
                  <a:pt x="6857068" y="2733159"/>
                  <a:pt x="6850101" y="2734419"/>
                  <a:pt x="6838687" y="2736272"/>
                </a:cubicBezTo>
                <a:cubicBezTo>
                  <a:pt x="6827199" y="2738125"/>
                  <a:pt x="6818972" y="2734419"/>
                  <a:pt x="6820529" y="2714779"/>
                </a:cubicBezTo>
                <a:cubicBezTo>
                  <a:pt x="6822233" y="2695138"/>
                  <a:pt x="6814600" y="2708405"/>
                  <a:pt x="6802445" y="2703809"/>
                </a:cubicBezTo>
                <a:cubicBezTo>
                  <a:pt x="6790289" y="2699140"/>
                  <a:pt x="6785620" y="2693952"/>
                  <a:pt x="6785620" y="2693952"/>
                </a:cubicBezTo>
                <a:cubicBezTo>
                  <a:pt x="6785620" y="2693952"/>
                  <a:pt x="6797849" y="2689653"/>
                  <a:pt x="6810004" y="2682020"/>
                </a:cubicBezTo>
                <a:cubicBezTo>
                  <a:pt x="6822233" y="2674386"/>
                  <a:pt x="6827718" y="2669790"/>
                  <a:pt x="6833721" y="2654745"/>
                </a:cubicBezTo>
                <a:cubicBezTo>
                  <a:pt x="6839651" y="2639700"/>
                  <a:pt x="6820529" y="2648001"/>
                  <a:pt x="6806743" y="2646148"/>
                </a:cubicBezTo>
                <a:cubicBezTo>
                  <a:pt x="6792958" y="2644295"/>
                  <a:pt x="6796812" y="2643035"/>
                  <a:pt x="6783397" y="2641256"/>
                </a:cubicBezTo>
                <a:cubicBezTo>
                  <a:pt x="6769908" y="2639403"/>
                  <a:pt x="6764645" y="2628730"/>
                  <a:pt x="6764645" y="2628730"/>
                </a:cubicBezTo>
                <a:cubicBezTo>
                  <a:pt x="6764645" y="2628730"/>
                  <a:pt x="6770871" y="2631176"/>
                  <a:pt x="6782359" y="2629916"/>
                </a:cubicBezTo>
                <a:cubicBezTo>
                  <a:pt x="6793847" y="2628730"/>
                  <a:pt x="6791327" y="2625618"/>
                  <a:pt x="6795478" y="2622505"/>
                </a:cubicBezTo>
                <a:cubicBezTo>
                  <a:pt x="6799776" y="2619466"/>
                  <a:pt x="6803111" y="2616724"/>
                  <a:pt x="6799776" y="2616724"/>
                </a:cubicBezTo>
                <a:cubicBezTo>
                  <a:pt x="6796441" y="2616724"/>
                  <a:pt x="6782359" y="2618280"/>
                  <a:pt x="6772798" y="2617613"/>
                </a:cubicBezTo>
                <a:cubicBezTo>
                  <a:pt x="6763163" y="2617020"/>
                  <a:pt x="6757605" y="2615464"/>
                  <a:pt x="6743819" y="2617613"/>
                </a:cubicBezTo>
                <a:cubicBezTo>
                  <a:pt x="6729959" y="2619763"/>
                  <a:pt x="6735592" y="2624951"/>
                  <a:pt x="6725735" y="2631399"/>
                </a:cubicBezTo>
                <a:cubicBezTo>
                  <a:pt x="6715804" y="2637847"/>
                  <a:pt x="6715507" y="2639996"/>
                  <a:pt x="6710319" y="2649557"/>
                </a:cubicBezTo>
                <a:cubicBezTo>
                  <a:pt x="6705057" y="2659044"/>
                  <a:pt x="6703352" y="2657487"/>
                  <a:pt x="6699794" y="2663639"/>
                </a:cubicBezTo>
                <a:cubicBezTo>
                  <a:pt x="6696163" y="2669790"/>
                  <a:pt x="6696534" y="2685058"/>
                  <a:pt x="6696534" y="2695509"/>
                </a:cubicBezTo>
                <a:cubicBezTo>
                  <a:pt x="6696534" y="2705959"/>
                  <a:pt x="6693865" y="2709294"/>
                  <a:pt x="6687640" y="2717891"/>
                </a:cubicBezTo>
                <a:cubicBezTo>
                  <a:pt x="6681414" y="2726489"/>
                  <a:pt x="6681414" y="2722783"/>
                  <a:pt x="6670815" y="2727971"/>
                </a:cubicBezTo>
                <a:cubicBezTo>
                  <a:pt x="6660291" y="2733233"/>
                  <a:pt x="6667184" y="2736939"/>
                  <a:pt x="6665924" y="2747315"/>
                </a:cubicBezTo>
                <a:cubicBezTo>
                  <a:pt x="6664589" y="2757691"/>
                  <a:pt x="6660958" y="2761694"/>
                  <a:pt x="6659994" y="2775257"/>
                </a:cubicBezTo>
                <a:cubicBezTo>
                  <a:pt x="6659031" y="2788672"/>
                  <a:pt x="6653769" y="2789339"/>
                  <a:pt x="6645542" y="2798826"/>
                </a:cubicBezTo>
                <a:cubicBezTo>
                  <a:pt x="6637315" y="2808312"/>
                  <a:pt x="6632720" y="2808312"/>
                  <a:pt x="6632053" y="2818170"/>
                </a:cubicBezTo>
                <a:cubicBezTo>
                  <a:pt x="6631386" y="2827953"/>
                  <a:pt x="6629756" y="2832252"/>
                  <a:pt x="6632053" y="2851225"/>
                </a:cubicBezTo>
                <a:cubicBezTo>
                  <a:pt x="6634351" y="2870273"/>
                  <a:pt x="6639613" y="2865307"/>
                  <a:pt x="6654436" y="2884651"/>
                </a:cubicBezTo>
                <a:cubicBezTo>
                  <a:pt x="6669185" y="2903996"/>
                  <a:pt x="6677115" y="2896658"/>
                  <a:pt x="6671853" y="2906367"/>
                </a:cubicBezTo>
                <a:cubicBezTo>
                  <a:pt x="6666591" y="2916150"/>
                  <a:pt x="6667628" y="2912519"/>
                  <a:pt x="6649470" y="2910369"/>
                </a:cubicBezTo>
                <a:cubicBezTo>
                  <a:pt x="6631386" y="2908220"/>
                  <a:pt x="6628495" y="2910962"/>
                  <a:pt x="6615303" y="2923562"/>
                </a:cubicBezTo>
                <a:cubicBezTo>
                  <a:pt x="6602184" y="2936087"/>
                  <a:pt x="6599442" y="2943203"/>
                  <a:pt x="6592549" y="2947798"/>
                </a:cubicBezTo>
                <a:cubicBezTo>
                  <a:pt x="6585657" y="2952319"/>
                  <a:pt x="6587954" y="2938607"/>
                  <a:pt x="6585360" y="2932159"/>
                </a:cubicBezTo>
                <a:cubicBezTo>
                  <a:pt x="6582692" y="2925786"/>
                  <a:pt x="6552379" y="2923636"/>
                  <a:pt x="6531627" y="2917410"/>
                </a:cubicBezTo>
                <a:cubicBezTo>
                  <a:pt x="6510874" y="2911333"/>
                  <a:pt x="6505315" y="2907627"/>
                  <a:pt x="6500053" y="2907627"/>
                </a:cubicBezTo>
                <a:cubicBezTo>
                  <a:pt x="6494791" y="2907627"/>
                  <a:pt x="6486786" y="2906441"/>
                  <a:pt x="6464996" y="2918374"/>
                </a:cubicBezTo>
                <a:cubicBezTo>
                  <a:pt x="6443281" y="2930306"/>
                  <a:pt x="6448173" y="2937199"/>
                  <a:pt x="6449729" y="2952838"/>
                </a:cubicBezTo>
                <a:cubicBezTo>
                  <a:pt x="6451211" y="2968476"/>
                  <a:pt x="6468406" y="2971663"/>
                  <a:pt x="6463514" y="3008424"/>
                </a:cubicBezTo>
                <a:cubicBezTo>
                  <a:pt x="6458548" y="3045260"/>
                  <a:pt x="6481821" y="3028213"/>
                  <a:pt x="6491604" y="3050744"/>
                </a:cubicBezTo>
                <a:cubicBezTo>
                  <a:pt x="6501535" y="3073275"/>
                  <a:pt x="6492642" y="3071422"/>
                  <a:pt x="6486712" y="3074165"/>
                </a:cubicBezTo>
                <a:cubicBezTo>
                  <a:pt x="6480783" y="3076907"/>
                  <a:pt x="6474854" y="3096251"/>
                  <a:pt x="6470407" y="3114632"/>
                </a:cubicBezTo>
                <a:cubicBezTo>
                  <a:pt x="6465960" y="3133012"/>
                  <a:pt x="6470852" y="3135310"/>
                  <a:pt x="6465441" y="3134421"/>
                </a:cubicBezTo>
                <a:cubicBezTo>
                  <a:pt x="6460031" y="3133531"/>
                  <a:pt x="6453657" y="3137608"/>
                  <a:pt x="6443281" y="3122414"/>
                </a:cubicBezTo>
                <a:cubicBezTo>
                  <a:pt x="6432905" y="3107294"/>
                  <a:pt x="6424530" y="3121525"/>
                  <a:pt x="6422973" y="3112779"/>
                </a:cubicBezTo>
                <a:cubicBezTo>
                  <a:pt x="6421565" y="3104033"/>
                  <a:pt x="6408669" y="3089358"/>
                  <a:pt x="6413634" y="3069125"/>
                </a:cubicBezTo>
                <a:cubicBezTo>
                  <a:pt x="6418526" y="3048891"/>
                  <a:pt x="6426457" y="3047038"/>
                  <a:pt x="6408669" y="3036514"/>
                </a:cubicBezTo>
                <a:cubicBezTo>
                  <a:pt x="6390881" y="3025915"/>
                  <a:pt x="6395402" y="3024507"/>
                  <a:pt x="6386953" y="3002940"/>
                </a:cubicBezTo>
                <a:cubicBezTo>
                  <a:pt x="6378578" y="2981298"/>
                  <a:pt x="6376577" y="2977222"/>
                  <a:pt x="6360345" y="2957433"/>
                </a:cubicBezTo>
                <a:cubicBezTo>
                  <a:pt x="6343966" y="2937718"/>
                  <a:pt x="6345448" y="2943203"/>
                  <a:pt x="6349969" y="2923414"/>
                </a:cubicBezTo>
                <a:cubicBezTo>
                  <a:pt x="6354416" y="2903625"/>
                  <a:pt x="6357900" y="2877907"/>
                  <a:pt x="6347968" y="2864121"/>
                </a:cubicBezTo>
                <a:cubicBezTo>
                  <a:pt x="6338111" y="2850336"/>
                  <a:pt x="6297199" y="2812166"/>
                  <a:pt x="6263551" y="2794230"/>
                </a:cubicBezTo>
                <a:cubicBezTo>
                  <a:pt x="6229976" y="2776369"/>
                  <a:pt x="6223084" y="2790080"/>
                  <a:pt x="6208261" y="2761620"/>
                </a:cubicBezTo>
                <a:cubicBezTo>
                  <a:pt x="6193438" y="2733159"/>
                  <a:pt x="6186619" y="2703217"/>
                  <a:pt x="6161939" y="2685725"/>
                </a:cubicBezTo>
                <a:cubicBezTo>
                  <a:pt x="6137258" y="2668308"/>
                  <a:pt x="6149635" y="2666900"/>
                  <a:pt x="6125918" y="2675646"/>
                </a:cubicBezTo>
                <a:cubicBezTo>
                  <a:pt x="6102201" y="2684391"/>
                  <a:pt x="6101683" y="2688023"/>
                  <a:pt x="6103683" y="2694916"/>
                </a:cubicBezTo>
                <a:cubicBezTo>
                  <a:pt x="6105685" y="2701808"/>
                  <a:pt x="6111095" y="2711073"/>
                  <a:pt x="6107612" y="2729898"/>
                </a:cubicBezTo>
                <a:cubicBezTo>
                  <a:pt x="6104128" y="2748650"/>
                  <a:pt x="6099237" y="2742720"/>
                  <a:pt x="6123917" y="2757395"/>
                </a:cubicBezTo>
                <a:cubicBezTo>
                  <a:pt x="6148597" y="2772144"/>
                  <a:pt x="6138221" y="2768957"/>
                  <a:pt x="6150524" y="2796009"/>
                </a:cubicBezTo>
                <a:cubicBezTo>
                  <a:pt x="6162902" y="2823135"/>
                  <a:pt x="6164829" y="2828249"/>
                  <a:pt x="6174760" y="2839218"/>
                </a:cubicBezTo>
                <a:cubicBezTo>
                  <a:pt x="6184618" y="2850262"/>
                  <a:pt x="6188101" y="2859897"/>
                  <a:pt x="6212782" y="2865455"/>
                </a:cubicBezTo>
                <a:cubicBezTo>
                  <a:pt x="6237462" y="2870940"/>
                  <a:pt x="6233460" y="2864047"/>
                  <a:pt x="6239834" y="2870051"/>
                </a:cubicBezTo>
                <a:cubicBezTo>
                  <a:pt x="6246282" y="2875980"/>
                  <a:pt x="6222565" y="2878277"/>
                  <a:pt x="6227012" y="2881094"/>
                </a:cubicBezTo>
                <a:cubicBezTo>
                  <a:pt x="6231459" y="2883836"/>
                  <a:pt x="6236943" y="2891692"/>
                  <a:pt x="6257621" y="2904514"/>
                </a:cubicBezTo>
                <a:cubicBezTo>
                  <a:pt x="6278374" y="2917336"/>
                  <a:pt x="6299645" y="2930751"/>
                  <a:pt x="6305056" y="2940831"/>
                </a:cubicBezTo>
                <a:cubicBezTo>
                  <a:pt x="6310466" y="2950985"/>
                  <a:pt x="6328698" y="2989080"/>
                  <a:pt x="6302091" y="2960990"/>
                </a:cubicBezTo>
                <a:cubicBezTo>
                  <a:pt x="6275409" y="2932975"/>
                  <a:pt x="6274965" y="2945871"/>
                  <a:pt x="6267553" y="2965141"/>
                </a:cubicBezTo>
                <a:cubicBezTo>
                  <a:pt x="6260142" y="2984485"/>
                  <a:pt x="6274372" y="2999160"/>
                  <a:pt x="6273482" y="3013390"/>
                </a:cubicBezTo>
                <a:cubicBezTo>
                  <a:pt x="6272519" y="3027620"/>
                  <a:pt x="6260142" y="3022136"/>
                  <a:pt x="6251692" y="3033623"/>
                </a:cubicBezTo>
                <a:cubicBezTo>
                  <a:pt x="6243317" y="3045112"/>
                  <a:pt x="6238870" y="3058897"/>
                  <a:pt x="6229013" y="3066234"/>
                </a:cubicBezTo>
                <a:cubicBezTo>
                  <a:pt x="6219155" y="3073646"/>
                  <a:pt x="6222120" y="3058008"/>
                  <a:pt x="6216710" y="3058008"/>
                </a:cubicBezTo>
                <a:cubicBezTo>
                  <a:pt x="6211299" y="3058008"/>
                  <a:pt x="6209298" y="3064900"/>
                  <a:pt x="6202405" y="3078167"/>
                </a:cubicBezTo>
                <a:cubicBezTo>
                  <a:pt x="6195438" y="3091508"/>
                  <a:pt x="6202405" y="3097066"/>
                  <a:pt x="6205296" y="3115002"/>
                </a:cubicBezTo>
                <a:cubicBezTo>
                  <a:pt x="6208261" y="3132938"/>
                  <a:pt x="6213226" y="3134346"/>
                  <a:pt x="6193956" y="3133383"/>
                </a:cubicBezTo>
                <a:cubicBezTo>
                  <a:pt x="6174760" y="3132494"/>
                  <a:pt x="6179133" y="3114484"/>
                  <a:pt x="6161420" y="3102551"/>
                </a:cubicBezTo>
                <a:cubicBezTo>
                  <a:pt x="6143632" y="3090618"/>
                  <a:pt x="6133330" y="3094769"/>
                  <a:pt x="6118433" y="3085504"/>
                </a:cubicBezTo>
                <a:cubicBezTo>
                  <a:pt x="6103610" y="3076388"/>
                  <a:pt x="6124881" y="3074017"/>
                  <a:pt x="6161864" y="3069421"/>
                </a:cubicBezTo>
                <a:cubicBezTo>
                  <a:pt x="6198848" y="3064826"/>
                  <a:pt x="6203295" y="3061194"/>
                  <a:pt x="6214709" y="3052449"/>
                </a:cubicBezTo>
                <a:cubicBezTo>
                  <a:pt x="6226048" y="3043703"/>
                  <a:pt x="6222120" y="3041406"/>
                  <a:pt x="6234423" y="3023914"/>
                </a:cubicBezTo>
                <a:cubicBezTo>
                  <a:pt x="6246727" y="3006423"/>
                  <a:pt x="6234423" y="2999530"/>
                  <a:pt x="6225974" y="2978333"/>
                </a:cubicBezTo>
                <a:cubicBezTo>
                  <a:pt x="6217599" y="2957210"/>
                  <a:pt x="6201813" y="2947575"/>
                  <a:pt x="6196328" y="2943425"/>
                </a:cubicBezTo>
                <a:cubicBezTo>
                  <a:pt x="6190843" y="2939274"/>
                  <a:pt x="6178540" y="2926897"/>
                  <a:pt x="6167719" y="2914964"/>
                </a:cubicBezTo>
                <a:cubicBezTo>
                  <a:pt x="6156825" y="2902958"/>
                  <a:pt x="6145485" y="2901179"/>
                  <a:pt x="6126734" y="2896584"/>
                </a:cubicBezTo>
                <a:cubicBezTo>
                  <a:pt x="6107982" y="2891989"/>
                  <a:pt x="6111466" y="2874942"/>
                  <a:pt x="6101090" y="2869902"/>
                </a:cubicBezTo>
                <a:cubicBezTo>
                  <a:pt x="6090713" y="2864863"/>
                  <a:pt x="6080337" y="2850113"/>
                  <a:pt x="6056620" y="2828027"/>
                </a:cubicBezTo>
                <a:cubicBezTo>
                  <a:pt x="6032977" y="2805941"/>
                  <a:pt x="6041871" y="2789413"/>
                  <a:pt x="6030976" y="2770143"/>
                </a:cubicBezTo>
                <a:cubicBezTo>
                  <a:pt x="6020156" y="2750799"/>
                  <a:pt x="6009260" y="2736124"/>
                  <a:pt x="5985543" y="2736124"/>
                </a:cubicBezTo>
                <a:cubicBezTo>
                  <a:pt x="5961827" y="2736124"/>
                  <a:pt x="5944113" y="2752652"/>
                  <a:pt x="5920396" y="2775627"/>
                </a:cubicBezTo>
                <a:cubicBezTo>
                  <a:pt x="5896679" y="2798603"/>
                  <a:pt x="5901645" y="2809646"/>
                  <a:pt x="5874000" y="2792229"/>
                </a:cubicBezTo>
                <a:cubicBezTo>
                  <a:pt x="5846355" y="2774738"/>
                  <a:pt x="5836571" y="2776591"/>
                  <a:pt x="5816708" y="2793119"/>
                </a:cubicBezTo>
                <a:cubicBezTo>
                  <a:pt x="5797068" y="2809646"/>
                  <a:pt x="5793066" y="2826248"/>
                  <a:pt x="5793066" y="2859304"/>
                </a:cubicBezTo>
                <a:cubicBezTo>
                  <a:pt x="5793066" y="2892359"/>
                  <a:pt x="5769348" y="2878648"/>
                  <a:pt x="5750597" y="2887764"/>
                </a:cubicBezTo>
                <a:cubicBezTo>
                  <a:pt x="5731846" y="2896954"/>
                  <a:pt x="5715022" y="2920005"/>
                  <a:pt x="5686413" y="2974257"/>
                </a:cubicBezTo>
                <a:cubicBezTo>
                  <a:pt x="5657731" y="3028509"/>
                  <a:pt x="5688340" y="3002717"/>
                  <a:pt x="5682411" y="3021098"/>
                </a:cubicBezTo>
                <a:cubicBezTo>
                  <a:pt x="5676482" y="3039479"/>
                  <a:pt x="5684412" y="3054228"/>
                  <a:pt x="5657731" y="3078093"/>
                </a:cubicBezTo>
                <a:cubicBezTo>
                  <a:pt x="5631049" y="3102032"/>
                  <a:pt x="5642907" y="3075351"/>
                  <a:pt x="5627121" y="3094695"/>
                </a:cubicBezTo>
                <a:cubicBezTo>
                  <a:pt x="5611334" y="3114039"/>
                  <a:pt x="5589544" y="3129603"/>
                  <a:pt x="5552042" y="3125008"/>
                </a:cubicBezTo>
                <a:cubicBezTo>
                  <a:pt x="5514465" y="3120413"/>
                  <a:pt x="5525360" y="3135162"/>
                  <a:pt x="5501643" y="3140646"/>
                </a:cubicBezTo>
                <a:cubicBezTo>
                  <a:pt x="5478000" y="3146131"/>
                  <a:pt x="5465179" y="3154432"/>
                  <a:pt x="5471034" y="3127750"/>
                </a:cubicBezTo>
                <a:cubicBezTo>
                  <a:pt x="5476963" y="3101069"/>
                  <a:pt x="5471997" y="3104774"/>
                  <a:pt x="5426638" y="3106627"/>
                </a:cubicBezTo>
                <a:cubicBezTo>
                  <a:pt x="5381206" y="3108480"/>
                  <a:pt x="5365419" y="3120413"/>
                  <a:pt x="5369347" y="3114039"/>
                </a:cubicBezTo>
                <a:cubicBezTo>
                  <a:pt x="5373349" y="3107591"/>
                  <a:pt x="5375276" y="3096547"/>
                  <a:pt x="5380316" y="3070829"/>
                </a:cubicBezTo>
                <a:cubicBezTo>
                  <a:pt x="5385282" y="3045112"/>
                  <a:pt x="5392101" y="3036810"/>
                  <a:pt x="5385282" y="3036810"/>
                </a:cubicBezTo>
                <a:cubicBezTo>
                  <a:pt x="5378463" y="3036810"/>
                  <a:pt x="5363492" y="3040516"/>
                  <a:pt x="5374387" y="2994491"/>
                </a:cubicBezTo>
                <a:cubicBezTo>
                  <a:pt x="5385282" y="2948465"/>
                  <a:pt x="5389210" y="2940238"/>
                  <a:pt x="5384244" y="2913556"/>
                </a:cubicBezTo>
                <a:cubicBezTo>
                  <a:pt x="5379279" y="2886875"/>
                  <a:pt x="5386171" y="2851003"/>
                  <a:pt x="5380316" y="2835365"/>
                </a:cubicBezTo>
                <a:cubicBezTo>
                  <a:pt x="5374387" y="2819800"/>
                  <a:pt x="5392101" y="2804162"/>
                  <a:pt x="5384244" y="2795787"/>
                </a:cubicBezTo>
                <a:cubicBezTo>
                  <a:pt x="5376314" y="2787560"/>
                  <a:pt x="5367420" y="2776517"/>
                  <a:pt x="5373424" y="2776517"/>
                </a:cubicBezTo>
                <a:cubicBezTo>
                  <a:pt x="5379427" y="2776517"/>
                  <a:pt x="5403959" y="2777406"/>
                  <a:pt x="5435607" y="2782965"/>
                </a:cubicBezTo>
                <a:cubicBezTo>
                  <a:pt x="5467254" y="2788449"/>
                  <a:pt x="5499790" y="2778370"/>
                  <a:pt x="5518542" y="2780223"/>
                </a:cubicBezTo>
                <a:cubicBezTo>
                  <a:pt x="5537219" y="2782075"/>
                  <a:pt x="5576797" y="2790302"/>
                  <a:pt x="5616226" y="2796825"/>
                </a:cubicBezTo>
                <a:cubicBezTo>
                  <a:pt x="5655729" y="2803273"/>
                  <a:pt x="5654692" y="2791266"/>
                  <a:pt x="5650838" y="2733381"/>
                </a:cubicBezTo>
                <a:cubicBezTo>
                  <a:pt x="5646836" y="2675497"/>
                  <a:pt x="5653803" y="2648816"/>
                  <a:pt x="5641870" y="2636809"/>
                </a:cubicBezTo>
                <a:cubicBezTo>
                  <a:pt x="5630011" y="2624802"/>
                  <a:pt x="5617263" y="2625766"/>
                  <a:pt x="5604441" y="2610128"/>
                </a:cubicBezTo>
                <a:cubicBezTo>
                  <a:pt x="5591545" y="2594489"/>
                  <a:pt x="5601477" y="2571513"/>
                  <a:pt x="5573832" y="2563212"/>
                </a:cubicBezTo>
                <a:cubicBezTo>
                  <a:pt x="5546187" y="2554911"/>
                  <a:pt x="5515503" y="2561359"/>
                  <a:pt x="5530400" y="2555875"/>
                </a:cubicBezTo>
                <a:cubicBezTo>
                  <a:pt x="5545149" y="2550316"/>
                  <a:pt x="5551078" y="2548538"/>
                  <a:pt x="5535366" y="2536605"/>
                </a:cubicBezTo>
                <a:cubicBezTo>
                  <a:pt x="5519505" y="2524672"/>
                  <a:pt x="5515503" y="2511776"/>
                  <a:pt x="5527435" y="2509923"/>
                </a:cubicBezTo>
                <a:cubicBezTo>
                  <a:pt x="5539294" y="2508070"/>
                  <a:pt x="5572868" y="2508070"/>
                  <a:pt x="5572868" y="2508070"/>
                </a:cubicBezTo>
                <a:cubicBezTo>
                  <a:pt x="5572868" y="2508070"/>
                  <a:pt x="5575833" y="2524672"/>
                  <a:pt x="5593620" y="2517261"/>
                </a:cubicBezTo>
                <a:cubicBezTo>
                  <a:pt x="5611334" y="2509849"/>
                  <a:pt x="5634088" y="2502586"/>
                  <a:pt x="5629196" y="2490579"/>
                </a:cubicBezTo>
                <a:cubicBezTo>
                  <a:pt x="5624230" y="2478573"/>
                  <a:pt x="5615337" y="2463898"/>
                  <a:pt x="5618227" y="2463898"/>
                </a:cubicBezTo>
                <a:cubicBezTo>
                  <a:pt x="5621117" y="2463898"/>
                  <a:pt x="5628159" y="2480425"/>
                  <a:pt x="5665661" y="2480425"/>
                </a:cubicBezTo>
                <a:cubicBezTo>
                  <a:pt x="5703163" y="2480425"/>
                  <a:pt x="5700199" y="2474941"/>
                  <a:pt x="5697308" y="2459303"/>
                </a:cubicBezTo>
                <a:cubicBezTo>
                  <a:pt x="5694269" y="2443664"/>
                  <a:pt x="5721989" y="2444553"/>
                  <a:pt x="5740740" y="2431732"/>
                </a:cubicBezTo>
                <a:cubicBezTo>
                  <a:pt x="5759417" y="2418909"/>
                  <a:pt x="5733773" y="2404161"/>
                  <a:pt x="5737775" y="2392228"/>
                </a:cubicBezTo>
                <a:cubicBezTo>
                  <a:pt x="5741704" y="2380221"/>
                  <a:pt x="5763419" y="2372884"/>
                  <a:pt x="5801959" y="2370216"/>
                </a:cubicBezTo>
                <a:cubicBezTo>
                  <a:pt x="5840425" y="2367473"/>
                  <a:pt x="5833533" y="2360951"/>
                  <a:pt x="5829604" y="2356430"/>
                </a:cubicBezTo>
                <a:cubicBezTo>
                  <a:pt x="5825677" y="2351835"/>
                  <a:pt x="5830568" y="2332491"/>
                  <a:pt x="5833533" y="2307662"/>
                </a:cubicBezTo>
                <a:cubicBezTo>
                  <a:pt x="5836571" y="2282759"/>
                  <a:pt x="5830642" y="2274533"/>
                  <a:pt x="5850357" y="2262600"/>
                </a:cubicBezTo>
                <a:cubicBezTo>
                  <a:pt x="5870072" y="2250667"/>
                  <a:pt x="5864142" y="2255263"/>
                  <a:pt x="5904683" y="2251557"/>
                </a:cubicBezTo>
                <a:cubicBezTo>
                  <a:pt x="5945151" y="2247925"/>
                  <a:pt x="5920470" y="2238735"/>
                  <a:pt x="5927363" y="2236882"/>
                </a:cubicBezTo>
                <a:cubicBezTo>
                  <a:pt x="5934330" y="2235029"/>
                  <a:pt x="5982653" y="2223096"/>
                  <a:pt x="5991547" y="2219316"/>
                </a:cubicBezTo>
                <a:cubicBezTo>
                  <a:pt x="6000441" y="2215685"/>
                  <a:pt x="5999477" y="2216648"/>
                  <a:pt x="5991547" y="2199083"/>
                </a:cubicBezTo>
                <a:cubicBezTo>
                  <a:pt x="5983617" y="2181666"/>
                  <a:pt x="5972796" y="2171586"/>
                  <a:pt x="5963902" y="2090652"/>
                </a:cubicBezTo>
                <a:cubicBezTo>
                  <a:pt x="5955008" y="2009718"/>
                  <a:pt x="5956935" y="2009718"/>
                  <a:pt x="6006296" y="1995043"/>
                </a:cubicBezTo>
                <a:cubicBezTo>
                  <a:pt x="6055657" y="1980294"/>
                  <a:pt x="6044836" y="1984963"/>
                  <a:pt x="6040834" y="2030025"/>
                </a:cubicBezTo>
                <a:cubicBezTo>
                  <a:pt x="6036906" y="2075088"/>
                  <a:pt x="6015189" y="2075088"/>
                  <a:pt x="6010224" y="2108143"/>
                </a:cubicBezTo>
                <a:cubicBezTo>
                  <a:pt x="6005258" y="2141199"/>
                  <a:pt x="6009260" y="2161432"/>
                  <a:pt x="6029939" y="2196415"/>
                </a:cubicBezTo>
                <a:cubicBezTo>
                  <a:pt x="6050691" y="2231397"/>
                  <a:pt x="6048690" y="2213906"/>
                  <a:pt x="6093159" y="2213906"/>
                </a:cubicBezTo>
                <a:cubicBezTo>
                  <a:pt x="6137628" y="2213906"/>
                  <a:pt x="6127697" y="2224949"/>
                  <a:pt x="6157343" y="2235029"/>
                </a:cubicBezTo>
                <a:cubicBezTo>
                  <a:pt x="6186990" y="2245109"/>
                  <a:pt x="6177058" y="2216648"/>
                  <a:pt x="6205815" y="2206494"/>
                </a:cubicBezTo>
                <a:cubicBezTo>
                  <a:pt x="6234423" y="2196415"/>
                  <a:pt x="6228494" y="2212942"/>
                  <a:pt x="6295643" y="2202863"/>
                </a:cubicBezTo>
                <a:cubicBezTo>
                  <a:pt x="6321287" y="2199009"/>
                  <a:pt x="6329958" y="2198119"/>
                  <a:pt x="6331959" y="2197897"/>
                </a:cubicBezTo>
                <a:cubicBezTo>
                  <a:pt x="6329958" y="2198045"/>
                  <a:pt x="6322547" y="2198119"/>
                  <a:pt x="6330180" y="2193673"/>
                </a:cubicBezTo>
                <a:cubicBezTo>
                  <a:pt x="6345967" y="2184482"/>
                  <a:pt x="6349895" y="2167954"/>
                  <a:pt x="6372723" y="2165138"/>
                </a:cubicBezTo>
                <a:cubicBezTo>
                  <a:pt x="6395402" y="2162396"/>
                  <a:pt x="6411189" y="2171586"/>
                  <a:pt x="6410151" y="2136604"/>
                </a:cubicBezTo>
                <a:cubicBezTo>
                  <a:pt x="6409188" y="2101695"/>
                  <a:pt x="6396366" y="2107254"/>
                  <a:pt x="6400294" y="2080498"/>
                </a:cubicBezTo>
                <a:cubicBezTo>
                  <a:pt x="6404296" y="2053891"/>
                  <a:pt x="6405185" y="2065823"/>
                  <a:pt x="6407186" y="2044626"/>
                </a:cubicBezTo>
                <a:cubicBezTo>
                  <a:pt x="6409188" y="2023503"/>
                  <a:pt x="6404296" y="2019797"/>
                  <a:pt x="6432905" y="2012460"/>
                </a:cubicBezTo>
                <a:cubicBezTo>
                  <a:pt x="6461587" y="2005123"/>
                  <a:pt x="6441798" y="2038178"/>
                  <a:pt x="6476336" y="2045515"/>
                </a:cubicBezTo>
                <a:cubicBezTo>
                  <a:pt x="6510874" y="2052927"/>
                  <a:pt x="6505983" y="2058412"/>
                  <a:pt x="6511912" y="2031730"/>
                </a:cubicBezTo>
                <a:cubicBezTo>
                  <a:pt x="6517767" y="2005123"/>
                  <a:pt x="6536592" y="1970140"/>
                  <a:pt x="6519768" y="1971993"/>
                </a:cubicBezTo>
                <a:cubicBezTo>
                  <a:pt x="6503018" y="1973846"/>
                  <a:pt x="6499090" y="1971104"/>
                  <a:pt x="6482265" y="1946275"/>
                </a:cubicBezTo>
                <a:cubicBezTo>
                  <a:pt x="6465441" y="1921446"/>
                  <a:pt x="6455658" y="1915962"/>
                  <a:pt x="6466479" y="1915962"/>
                </a:cubicBezTo>
                <a:cubicBezTo>
                  <a:pt x="6477300" y="1915962"/>
                  <a:pt x="6513839" y="1905808"/>
                  <a:pt x="6566164" y="1907661"/>
                </a:cubicBezTo>
                <a:cubicBezTo>
                  <a:pt x="6618490" y="1909514"/>
                  <a:pt x="6633313" y="1914109"/>
                  <a:pt x="6636278" y="1908550"/>
                </a:cubicBezTo>
                <a:cubicBezTo>
                  <a:pt x="6639242" y="1903065"/>
                  <a:pt x="6627458" y="1897581"/>
                  <a:pt x="6645171" y="1886464"/>
                </a:cubicBezTo>
                <a:cubicBezTo>
                  <a:pt x="6662959" y="1875421"/>
                  <a:pt x="6721214" y="1891948"/>
                  <a:pt x="6712320" y="1881869"/>
                </a:cubicBezTo>
                <a:cubicBezTo>
                  <a:pt x="6703426" y="1871715"/>
                  <a:pt x="6652138" y="1857929"/>
                  <a:pt x="6617600" y="1863488"/>
                </a:cubicBezTo>
                <a:cubicBezTo>
                  <a:pt x="6583062" y="1868972"/>
                  <a:pt x="6499090" y="1879126"/>
                  <a:pt x="6486268" y="1878163"/>
                </a:cubicBezTo>
                <a:cubicBezTo>
                  <a:pt x="6473446" y="1877273"/>
                  <a:pt x="6449729" y="1868083"/>
                  <a:pt x="6443800" y="1861709"/>
                </a:cubicBezTo>
                <a:cubicBezTo>
                  <a:pt x="6437945" y="1855261"/>
                  <a:pt x="6419119" y="1850666"/>
                  <a:pt x="6419119" y="1820279"/>
                </a:cubicBezTo>
                <a:cubicBezTo>
                  <a:pt x="6419119" y="1789891"/>
                  <a:pt x="6430014" y="1778033"/>
                  <a:pt x="6412226" y="1748609"/>
                </a:cubicBezTo>
                <a:cubicBezTo>
                  <a:pt x="6394439" y="1719185"/>
                  <a:pt x="6444763" y="1694356"/>
                  <a:pt x="6479375" y="1663080"/>
                </a:cubicBezTo>
                <a:cubicBezTo>
                  <a:pt x="6513913" y="1631803"/>
                  <a:pt x="6505093" y="1606011"/>
                  <a:pt x="6525771" y="1604232"/>
                </a:cubicBezTo>
                <a:cubicBezTo>
                  <a:pt x="6546523" y="1602379"/>
                  <a:pt x="6554528" y="1591410"/>
                  <a:pt x="6544523" y="1581256"/>
                </a:cubicBezTo>
                <a:cubicBezTo>
                  <a:pt x="6534665" y="1571176"/>
                  <a:pt x="6498126" y="1536194"/>
                  <a:pt x="6480338" y="1532562"/>
                </a:cubicBezTo>
                <a:cubicBezTo>
                  <a:pt x="6462625" y="1528931"/>
                  <a:pt x="6435943" y="1508623"/>
                  <a:pt x="6408298" y="1556501"/>
                </a:cubicBezTo>
                <a:cubicBezTo>
                  <a:pt x="6380653" y="1604306"/>
                  <a:pt x="6410225" y="1608901"/>
                  <a:pt x="6415265" y="1633730"/>
                </a:cubicBezTo>
                <a:cubicBezTo>
                  <a:pt x="6420231" y="1658558"/>
                  <a:pt x="6376725" y="1676939"/>
                  <a:pt x="6344114" y="1699915"/>
                </a:cubicBezTo>
                <a:cubicBezTo>
                  <a:pt x="6311578" y="1722891"/>
                  <a:pt x="6299719" y="1717406"/>
                  <a:pt x="6289788" y="1776254"/>
                </a:cubicBezTo>
                <a:cubicBezTo>
                  <a:pt x="6279930" y="1835102"/>
                  <a:pt x="6270073" y="1836955"/>
                  <a:pt x="6306612" y="1857188"/>
                </a:cubicBezTo>
                <a:cubicBezTo>
                  <a:pt x="6343151" y="1877496"/>
                  <a:pt x="6350044" y="1887501"/>
                  <a:pt x="6333294" y="1904993"/>
                </a:cubicBezTo>
                <a:cubicBezTo>
                  <a:pt x="6316469" y="1922558"/>
                  <a:pt x="6280968" y="1921594"/>
                  <a:pt x="6259178" y="1962951"/>
                </a:cubicBezTo>
                <a:cubicBezTo>
                  <a:pt x="6237462" y="2004307"/>
                  <a:pt x="6246356" y="2024541"/>
                  <a:pt x="6237462" y="2042922"/>
                </a:cubicBezTo>
                <a:cubicBezTo>
                  <a:pt x="6228568" y="2061302"/>
                  <a:pt x="6200997" y="2069603"/>
                  <a:pt x="6192993" y="2087984"/>
                </a:cubicBezTo>
                <a:cubicBezTo>
                  <a:pt x="6185137" y="2106365"/>
                  <a:pt x="6185137" y="2141273"/>
                  <a:pt x="6151562" y="2135788"/>
                </a:cubicBezTo>
                <a:cubicBezTo>
                  <a:pt x="6117988" y="2130230"/>
                  <a:pt x="6136739" y="2085167"/>
                  <a:pt x="6121916" y="2062191"/>
                </a:cubicBezTo>
                <a:cubicBezTo>
                  <a:pt x="6107093" y="2039290"/>
                  <a:pt x="6095235" y="2019946"/>
                  <a:pt x="6077521" y="1991411"/>
                </a:cubicBezTo>
                <a:cubicBezTo>
                  <a:pt x="6059807" y="1962951"/>
                  <a:pt x="6073592" y="1935306"/>
                  <a:pt x="6056769" y="1920557"/>
                </a:cubicBezTo>
                <a:cubicBezTo>
                  <a:pt x="6040018" y="1905882"/>
                  <a:pt x="6036016" y="1876458"/>
                  <a:pt x="6036016" y="1876458"/>
                </a:cubicBezTo>
                <a:lnTo>
                  <a:pt x="6030087" y="1890244"/>
                </a:lnTo>
                <a:cubicBezTo>
                  <a:pt x="6024158" y="1904029"/>
                  <a:pt x="6027122" y="1912330"/>
                  <a:pt x="5993622" y="1953686"/>
                </a:cubicBezTo>
                <a:cubicBezTo>
                  <a:pt x="5960047" y="1995043"/>
                  <a:pt x="5909649" y="1997785"/>
                  <a:pt x="5884969" y="1987705"/>
                </a:cubicBezTo>
                <a:cubicBezTo>
                  <a:pt x="5860288" y="1977552"/>
                  <a:pt x="5864290" y="1953686"/>
                  <a:pt x="5864290" y="1923299"/>
                </a:cubicBezTo>
                <a:cubicBezTo>
                  <a:pt x="5864290" y="1892912"/>
                  <a:pt x="5858361" y="1852519"/>
                  <a:pt x="5863327" y="1804714"/>
                </a:cubicBezTo>
                <a:cubicBezTo>
                  <a:pt x="5868293" y="1756910"/>
                  <a:pt x="5882078" y="1760616"/>
                  <a:pt x="5934478" y="1729339"/>
                </a:cubicBezTo>
                <a:cubicBezTo>
                  <a:pt x="5986804" y="1698062"/>
                  <a:pt x="5987767" y="1699915"/>
                  <a:pt x="6000589" y="1679681"/>
                </a:cubicBezTo>
                <a:cubicBezTo>
                  <a:pt x="6013411" y="1659522"/>
                  <a:pt x="6050987" y="1630913"/>
                  <a:pt x="6072629" y="1612533"/>
                </a:cubicBezTo>
                <a:cubicBezTo>
                  <a:pt x="6094345" y="1594152"/>
                  <a:pt x="6131921" y="1524261"/>
                  <a:pt x="6151636" y="1474678"/>
                </a:cubicBezTo>
                <a:cubicBezTo>
                  <a:pt x="6171425" y="1425021"/>
                  <a:pt x="6207890" y="1394707"/>
                  <a:pt x="6243466" y="1341344"/>
                </a:cubicBezTo>
                <a:cubicBezTo>
                  <a:pt x="6279041" y="1288055"/>
                  <a:pt x="6342187" y="1241140"/>
                  <a:pt x="6423121" y="1207121"/>
                </a:cubicBezTo>
                <a:cubicBezTo>
                  <a:pt x="6504055" y="1173102"/>
                  <a:pt x="6490270" y="1169396"/>
                  <a:pt x="6508947" y="1142715"/>
                </a:cubicBezTo>
                <a:cubicBezTo>
                  <a:pt x="6527773" y="1116033"/>
                  <a:pt x="6535703" y="1131671"/>
                  <a:pt x="6567276" y="1125297"/>
                </a:cubicBezTo>
                <a:cubicBezTo>
                  <a:pt x="6598923" y="1118849"/>
                  <a:pt x="6593958" y="1125297"/>
                  <a:pt x="6562310" y="1156574"/>
                </a:cubicBezTo>
                <a:cubicBezTo>
                  <a:pt x="6530737" y="1187851"/>
                  <a:pt x="6516951" y="1220906"/>
                  <a:pt x="6543559" y="1196152"/>
                </a:cubicBezTo>
                <a:cubicBezTo>
                  <a:pt x="6570241" y="1171323"/>
                  <a:pt x="6590919" y="1141899"/>
                  <a:pt x="6632424" y="1143752"/>
                </a:cubicBezTo>
                <a:cubicBezTo>
                  <a:pt x="6673928" y="1145605"/>
                  <a:pt x="6657104" y="1143752"/>
                  <a:pt x="6697645" y="1162133"/>
                </a:cubicBezTo>
                <a:cubicBezTo>
                  <a:pt x="6738112" y="1180513"/>
                  <a:pt x="6745079" y="1182292"/>
                  <a:pt x="6722400" y="1197041"/>
                </a:cubicBezTo>
                <a:cubicBezTo>
                  <a:pt x="6699572" y="1211716"/>
                  <a:pt x="6661106" y="1208084"/>
                  <a:pt x="6661106" y="1208084"/>
                </a:cubicBezTo>
                <a:cubicBezTo>
                  <a:pt x="6661106" y="1208084"/>
                  <a:pt x="6673928" y="1238398"/>
                  <a:pt x="6711430" y="1242993"/>
                </a:cubicBezTo>
                <a:cubicBezTo>
                  <a:pt x="6749007" y="1247588"/>
                  <a:pt x="6769686" y="1213569"/>
                  <a:pt x="6794366" y="1226391"/>
                </a:cubicBezTo>
                <a:cubicBezTo>
                  <a:pt x="6819046" y="1239213"/>
                  <a:pt x="6825939" y="1248477"/>
                  <a:pt x="6792365" y="1245735"/>
                </a:cubicBezTo>
                <a:cubicBezTo>
                  <a:pt x="6758790" y="1242993"/>
                  <a:pt x="6748933" y="1264116"/>
                  <a:pt x="6790438" y="1278791"/>
                </a:cubicBezTo>
                <a:cubicBezTo>
                  <a:pt x="6831942" y="1293466"/>
                  <a:pt x="6835871" y="1295318"/>
                  <a:pt x="6890123" y="1302730"/>
                </a:cubicBezTo>
                <a:cubicBezTo>
                  <a:pt x="6944450" y="1310142"/>
                  <a:pt x="6968167" y="1349571"/>
                  <a:pt x="7009597" y="1367062"/>
                </a:cubicBezTo>
                <a:cubicBezTo>
                  <a:pt x="7051102" y="1384553"/>
                  <a:pt x="7099425" y="1369805"/>
                  <a:pt x="7085714" y="1407529"/>
                </a:cubicBezTo>
                <a:cubicBezTo>
                  <a:pt x="7071854" y="1445180"/>
                  <a:pt x="7096535" y="1481941"/>
                  <a:pt x="7024495" y="1499432"/>
                </a:cubicBezTo>
                <a:cubicBezTo>
                  <a:pt x="6952454" y="1516924"/>
                  <a:pt x="6954381" y="1493874"/>
                  <a:pt x="6894200" y="1475493"/>
                </a:cubicBezTo>
                <a:cubicBezTo>
                  <a:pt x="6833944" y="1457113"/>
                  <a:pt x="6791549" y="1438732"/>
                  <a:pt x="6791549" y="1438732"/>
                </a:cubicBezTo>
                <a:cubicBezTo>
                  <a:pt x="6791549" y="1438732"/>
                  <a:pt x="6807336" y="1459929"/>
                  <a:pt x="6834981" y="1485647"/>
                </a:cubicBezTo>
                <a:cubicBezTo>
                  <a:pt x="6862626" y="1511365"/>
                  <a:pt x="6865591" y="1535230"/>
                  <a:pt x="6862626" y="1582219"/>
                </a:cubicBezTo>
                <a:cubicBezTo>
                  <a:pt x="6859661" y="1629061"/>
                  <a:pt x="6846840" y="1641957"/>
                  <a:pt x="6894274" y="1664932"/>
                </a:cubicBezTo>
                <a:cubicBezTo>
                  <a:pt x="6941707" y="1687908"/>
                  <a:pt x="6934741" y="1681460"/>
                  <a:pt x="6949564" y="1677829"/>
                </a:cubicBezTo>
                <a:cubicBezTo>
                  <a:pt x="6964387" y="1674123"/>
                  <a:pt x="6989067" y="1669528"/>
                  <a:pt x="6983138" y="1662190"/>
                </a:cubicBezTo>
                <a:cubicBezTo>
                  <a:pt x="6977209" y="1654853"/>
                  <a:pt x="6972317" y="1641067"/>
                  <a:pt x="6956456" y="1633730"/>
                </a:cubicBezTo>
                <a:cubicBezTo>
                  <a:pt x="6940670" y="1626318"/>
                  <a:pt x="6939707" y="1608901"/>
                  <a:pt x="6955493" y="1600600"/>
                </a:cubicBezTo>
                <a:cubicBezTo>
                  <a:pt x="6971279" y="1592299"/>
                  <a:pt x="6986029" y="1607938"/>
                  <a:pt x="7020641" y="1606085"/>
                </a:cubicBezTo>
                <a:cubicBezTo>
                  <a:pt x="7055252" y="1604232"/>
                  <a:pt x="7020641" y="1593263"/>
                  <a:pt x="7037391" y="1575771"/>
                </a:cubicBezTo>
                <a:cubicBezTo>
                  <a:pt x="7054215" y="1558280"/>
                  <a:pt x="7055252" y="1528856"/>
                  <a:pt x="7095645" y="1513144"/>
                </a:cubicBezTo>
                <a:cubicBezTo>
                  <a:pt x="7136113" y="1497506"/>
                  <a:pt x="7179470" y="1520555"/>
                  <a:pt x="7190439" y="1503064"/>
                </a:cubicBezTo>
                <a:cubicBezTo>
                  <a:pt x="7201334" y="1485647"/>
                  <a:pt x="7213118" y="1465413"/>
                  <a:pt x="7190439" y="1438732"/>
                </a:cubicBezTo>
                <a:cubicBezTo>
                  <a:pt x="7167685" y="1412050"/>
                  <a:pt x="7149972" y="1402934"/>
                  <a:pt x="7163758" y="1389964"/>
                </a:cubicBezTo>
                <a:cubicBezTo>
                  <a:pt x="7177543" y="1377142"/>
                  <a:pt x="7205262" y="1343123"/>
                  <a:pt x="7218084" y="1362393"/>
                </a:cubicBezTo>
                <a:cubicBezTo>
                  <a:pt x="7230906" y="1381737"/>
                  <a:pt x="7263517" y="1402860"/>
                  <a:pt x="7222012" y="1399154"/>
                </a:cubicBezTo>
                <a:cubicBezTo>
                  <a:pt x="7180508" y="1395523"/>
                  <a:pt x="7209116" y="1460818"/>
                  <a:pt x="7246693" y="1457113"/>
                </a:cubicBezTo>
                <a:cubicBezTo>
                  <a:pt x="7284195" y="1453407"/>
                  <a:pt x="7281230" y="1441474"/>
                  <a:pt x="7311914" y="1426799"/>
                </a:cubicBezTo>
                <a:cubicBezTo>
                  <a:pt x="7342450" y="1412050"/>
                  <a:pt x="7402706" y="1363356"/>
                  <a:pt x="7445174" y="1348607"/>
                </a:cubicBezTo>
                <a:cubicBezTo>
                  <a:pt x="7487642" y="1333858"/>
                  <a:pt x="7496536" y="1337564"/>
                  <a:pt x="7513286" y="1344976"/>
                </a:cubicBezTo>
                <a:cubicBezTo>
                  <a:pt x="7530110" y="1352313"/>
                  <a:pt x="7530110" y="1366099"/>
                  <a:pt x="7576507" y="1356908"/>
                </a:cubicBezTo>
                <a:cubicBezTo>
                  <a:pt x="7622903" y="1347718"/>
                  <a:pt x="7636689" y="1336675"/>
                  <a:pt x="7680120" y="1329263"/>
                </a:cubicBezTo>
                <a:cubicBezTo>
                  <a:pt x="7723552" y="1322000"/>
                  <a:pt x="7677155" y="1344902"/>
                  <a:pt x="7696870" y="1351350"/>
                </a:cubicBezTo>
                <a:cubicBezTo>
                  <a:pt x="7716660" y="1357798"/>
                  <a:pt x="7718587" y="1363356"/>
                  <a:pt x="7733483" y="1353277"/>
                </a:cubicBezTo>
                <a:cubicBezTo>
                  <a:pt x="7748306" y="1343123"/>
                  <a:pt x="7795666" y="1326595"/>
                  <a:pt x="7773951" y="1310067"/>
                </a:cubicBezTo>
                <a:cubicBezTo>
                  <a:pt x="7752160" y="1293466"/>
                  <a:pt x="7736374" y="1282422"/>
                  <a:pt x="7736374" y="1282422"/>
                </a:cubicBezTo>
                <a:cubicBezTo>
                  <a:pt x="7736374" y="1282422"/>
                  <a:pt x="7752160" y="1247514"/>
                  <a:pt x="7793666" y="1250256"/>
                </a:cubicBezTo>
                <a:cubicBezTo>
                  <a:pt x="7835096" y="1252998"/>
                  <a:pt x="7898243" y="1291613"/>
                  <a:pt x="7938783" y="1319258"/>
                </a:cubicBezTo>
                <a:cubicBezTo>
                  <a:pt x="7979250" y="1346829"/>
                  <a:pt x="8028611" y="1405602"/>
                  <a:pt x="8028611" y="1405602"/>
                </a:cubicBezTo>
                <a:cubicBezTo>
                  <a:pt x="8028611" y="1405602"/>
                  <a:pt x="8046325" y="1375289"/>
                  <a:pt x="8031502" y="1324668"/>
                </a:cubicBezTo>
                <a:cubicBezTo>
                  <a:pt x="8016679" y="1274121"/>
                  <a:pt x="7979176" y="1286054"/>
                  <a:pt x="7979176" y="1238324"/>
                </a:cubicBezTo>
                <a:cubicBezTo>
                  <a:pt x="7979176" y="1190593"/>
                  <a:pt x="7944565" y="1203341"/>
                  <a:pt x="7956497" y="1169396"/>
                </a:cubicBezTo>
                <a:cubicBezTo>
                  <a:pt x="7968355" y="1135377"/>
                  <a:pt x="8001930" y="1122481"/>
                  <a:pt x="8010824" y="1079272"/>
                </a:cubicBezTo>
                <a:cubicBezTo>
                  <a:pt x="8019644" y="1036136"/>
                  <a:pt x="8027574" y="1000265"/>
                  <a:pt x="8058183" y="1000265"/>
                </a:cubicBezTo>
                <a:cubicBezTo>
                  <a:pt x="8088793" y="1000265"/>
                  <a:pt x="8154905" y="1009455"/>
                  <a:pt x="8154905" y="1009455"/>
                </a:cubicBezTo>
                <a:cubicBezTo>
                  <a:pt x="8154905" y="1009455"/>
                  <a:pt x="8154905" y="1048958"/>
                  <a:pt x="8130223" y="1107880"/>
                </a:cubicBezTo>
                <a:cubicBezTo>
                  <a:pt x="8105543" y="1166728"/>
                  <a:pt x="8143045" y="1173176"/>
                  <a:pt x="8137191" y="1244846"/>
                </a:cubicBezTo>
                <a:cubicBezTo>
                  <a:pt x="8131261" y="1316515"/>
                  <a:pt x="8130223" y="1325780"/>
                  <a:pt x="8147048" y="1342308"/>
                </a:cubicBezTo>
                <a:cubicBezTo>
                  <a:pt x="8163798" y="1358835"/>
                  <a:pt x="8195520" y="1379143"/>
                  <a:pt x="8183587" y="1410346"/>
                </a:cubicBezTo>
                <a:cubicBezTo>
                  <a:pt x="8171728" y="1441622"/>
                  <a:pt x="8165799" y="1460967"/>
                  <a:pt x="8121404" y="1478384"/>
                </a:cubicBezTo>
                <a:cubicBezTo>
                  <a:pt x="8076935" y="1495801"/>
                  <a:pt x="8020681" y="1485795"/>
                  <a:pt x="8041359" y="1499581"/>
                </a:cubicBezTo>
                <a:cubicBezTo>
                  <a:pt x="8062186" y="1513292"/>
                  <a:pt x="8088793" y="1525299"/>
                  <a:pt x="8118439" y="1529894"/>
                </a:cubicBezTo>
                <a:cubicBezTo>
                  <a:pt x="8148086" y="1534489"/>
                  <a:pt x="8133262" y="1528041"/>
                  <a:pt x="8156905" y="1508771"/>
                </a:cubicBezTo>
                <a:cubicBezTo>
                  <a:pt x="8180622" y="1489427"/>
                  <a:pt x="8233985" y="1450813"/>
                  <a:pt x="8231984" y="1432432"/>
                </a:cubicBezTo>
                <a:cubicBezTo>
                  <a:pt x="8230057" y="1414126"/>
                  <a:pt x="8201374" y="1385517"/>
                  <a:pt x="8221163" y="1371731"/>
                </a:cubicBezTo>
                <a:cubicBezTo>
                  <a:pt x="8240878" y="1357946"/>
                  <a:pt x="8248734" y="1336823"/>
                  <a:pt x="8279418" y="1354240"/>
                </a:cubicBezTo>
                <a:cubicBezTo>
                  <a:pt x="8310028" y="1371731"/>
                  <a:pt x="8339674" y="1437027"/>
                  <a:pt x="8339674" y="1434211"/>
                </a:cubicBezTo>
                <a:cubicBezTo>
                  <a:pt x="8339674" y="1431394"/>
                  <a:pt x="8333745" y="1369879"/>
                  <a:pt x="8297206" y="1333117"/>
                </a:cubicBezTo>
                <a:cubicBezTo>
                  <a:pt x="8260667" y="1296356"/>
                  <a:pt x="8200485" y="1331190"/>
                  <a:pt x="8200485" y="1299098"/>
                </a:cubicBezTo>
                <a:cubicBezTo>
                  <a:pt x="8200485" y="1267006"/>
                  <a:pt x="8217235" y="1222759"/>
                  <a:pt x="8213308" y="1187851"/>
                </a:cubicBezTo>
                <a:cubicBezTo>
                  <a:pt x="8209305" y="1152942"/>
                  <a:pt x="8195594" y="1117960"/>
                  <a:pt x="8218273" y="1087647"/>
                </a:cubicBezTo>
                <a:cubicBezTo>
                  <a:pt x="8240953" y="1057259"/>
                  <a:pt x="8241990" y="1033394"/>
                  <a:pt x="8241990" y="1033394"/>
                </a:cubicBezTo>
                <a:cubicBezTo>
                  <a:pt x="8241990" y="1033394"/>
                  <a:pt x="8251847" y="1061855"/>
                  <a:pt x="8243917" y="1097726"/>
                </a:cubicBezTo>
                <a:cubicBezTo>
                  <a:pt x="8236061" y="1133598"/>
                  <a:pt x="8247919" y="1154795"/>
                  <a:pt x="8264669" y="1154795"/>
                </a:cubicBezTo>
                <a:cubicBezTo>
                  <a:pt x="8281419" y="1154795"/>
                  <a:pt x="8356498" y="1155759"/>
                  <a:pt x="8316032" y="1143752"/>
                </a:cubicBezTo>
                <a:cubicBezTo>
                  <a:pt x="8275564" y="1131745"/>
                  <a:pt x="8263706" y="1120776"/>
                  <a:pt x="8304172" y="1098690"/>
                </a:cubicBezTo>
                <a:cubicBezTo>
                  <a:pt x="8344640" y="1076603"/>
                  <a:pt x="8342713" y="1091278"/>
                  <a:pt x="8401857" y="1105138"/>
                </a:cubicBezTo>
                <a:cubicBezTo>
                  <a:pt x="8461149" y="1118923"/>
                  <a:pt x="8474934" y="1129077"/>
                  <a:pt x="8494724" y="1128188"/>
                </a:cubicBezTo>
                <a:cubicBezTo>
                  <a:pt x="8514439" y="1127299"/>
                  <a:pt x="8511548" y="1125446"/>
                  <a:pt x="8504581" y="1107954"/>
                </a:cubicBezTo>
                <a:cubicBezTo>
                  <a:pt x="8497763" y="1090463"/>
                  <a:pt x="8488794" y="1078531"/>
                  <a:pt x="8470043" y="1066524"/>
                </a:cubicBezTo>
                <a:cubicBezTo>
                  <a:pt x="8451292" y="1054591"/>
                  <a:pt x="8438470" y="1069266"/>
                  <a:pt x="8432541" y="1050886"/>
                </a:cubicBezTo>
                <a:cubicBezTo>
                  <a:pt x="8426611" y="1032505"/>
                  <a:pt x="8415790" y="986553"/>
                  <a:pt x="8410824" y="969062"/>
                </a:cubicBezTo>
                <a:cubicBezTo>
                  <a:pt x="8405859" y="951571"/>
                  <a:pt x="8425648" y="965356"/>
                  <a:pt x="8457221" y="965356"/>
                </a:cubicBezTo>
                <a:cubicBezTo>
                  <a:pt x="8488794" y="965356"/>
                  <a:pt x="8574694" y="960761"/>
                  <a:pt x="8640879" y="958908"/>
                </a:cubicBezTo>
                <a:cubicBezTo>
                  <a:pt x="8706991" y="957055"/>
                  <a:pt x="8641843" y="888128"/>
                  <a:pt x="8636877" y="839360"/>
                </a:cubicBezTo>
                <a:cubicBezTo>
                  <a:pt x="8631912" y="790666"/>
                  <a:pt x="8759316" y="788813"/>
                  <a:pt x="8821499" y="779623"/>
                </a:cubicBezTo>
                <a:cubicBezTo>
                  <a:pt x="8883756" y="770432"/>
                  <a:pt x="8955796" y="773175"/>
                  <a:pt x="9072305" y="745604"/>
                </a:cubicBezTo>
                <a:cubicBezTo>
                  <a:pt x="9188816" y="717959"/>
                  <a:pt x="9113811" y="722628"/>
                  <a:pt x="9130560" y="689498"/>
                </a:cubicBezTo>
                <a:cubicBezTo>
                  <a:pt x="9147384" y="656369"/>
                  <a:pt x="9175993" y="650884"/>
                  <a:pt x="9210531" y="650884"/>
                </a:cubicBezTo>
                <a:cubicBezTo>
                  <a:pt x="9245069" y="650884"/>
                  <a:pt x="9276716" y="657332"/>
                  <a:pt x="9263895" y="661927"/>
                </a:cubicBezTo>
                <a:cubicBezTo>
                  <a:pt x="9251072" y="666522"/>
                  <a:pt x="9212532" y="685792"/>
                  <a:pt x="9272714" y="698763"/>
                </a:cubicBezTo>
                <a:cubicBezTo>
                  <a:pt x="9332970" y="711585"/>
                  <a:pt x="9317183" y="710695"/>
                  <a:pt x="9285536" y="721738"/>
                </a:cubicBezTo>
                <a:cubicBezTo>
                  <a:pt x="9253962" y="732782"/>
                  <a:pt x="9280644" y="753015"/>
                  <a:pt x="9341789" y="753015"/>
                </a:cubicBezTo>
                <a:cubicBezTo>
                  <a:pt x="9402934" y="753015"/>
                  <a:pt x="9366470" y="747531"/>
                  <a:pt x="9356612" y="727297"/>
                </a:cubicBezTo>
                <a:cubicBezTo>
                  <a:pt x="9346829" y="707064"/>
                  <a:pt x="9365581" y="714401"/>
                  <a:pt x="9415905" y="722702"/>
                </a:cubicBezTo>
                <a:cubicBezTo>
                  <a:pt x="9466229" y="730929"/>
                  <a:pt x="9486018" y="739304"/>
                  <a:pt x="9513663" y="764948"/>
                </a:cubicBezTo>
                <a:cubicBezTo>
                  <a:pt x="9541308" y="790740"/>
                  <a:pt x="9546200" y="784292"/>
                  <a:pt x="9556057" y="820164"/>
                </a:cubicBezTo>
                <a:cubicBezTo>
                  <a:pt x="9565989" y="856036"/>
                  <a:pt x="9555094" y="850477"/>
                  <a:pt x="9512626" y="883607"/>
                </a:cubicBezTo>
                <a:cubicBezTo>
                  <a:pt x="9470158" y="916736"/>
                  <a:pt x="9444514" y="916736"/>
                  <a:pt x="9383295" y="955350"/>
                </a:cubicBezTo>
                <a:cubicBezTo>
                  <a:pt x="9322075" y="993965"/>
                  <a:pt x="9336824" y="1014124"/>
                  <a:pt x="9303324" y="1039916"/>
                </a:cubicBezTo>
                <a:cubicBezTo>
                  <a:pt x="9269749" y="1065634"/>
                  <a:pt x="9278643" y="1058297"/>
                  <a:pt x="9349646" y="1039916"/>
                </a:cubicBezTo>
                <a:cubicBezTo>
                  <a:pt x="9420722" y="1021536"/>
                  <a:pt x="9459263" y="1009603"/>
                  <a:pt x="9495801" y="1013235"/>
                </a:cubicBezTo>
                <a:cubicBezTo>
                  <a:pt x="9532266" y="1016866"/>
                  <a:pt x="9550054" y="1030652"/>
                  <a:pt x="9577699" y="1030652"/>
                </a:cubicBezTo>
                <a:cubicBezTo>
                  <a:pt x="9605344" y="1030652"/>
                  <a:pt x="9575772" y="1035247"/>
                  <a:pt x="9662635" y="1035247"/>
                </a:cubicBezTo>
                <a:cubicBezTo>
                  <a:pt x="9749499" y="1035247"/>
                  <a:pt x="9736603" y="1035247"/>
                  <a:pt x="9705029" y="1060076"/>
                </a:cubicBezTo>
                <a:cubicBezTo>
                  <a:pt x="9673456" y="1084905"/>
                  <a:pt x="9710959" y="1092242"/>
                  <a:pt x="9749499" y="1092242"/>
                </a:cubicBezTo>
                <a:cubicBezTo>
                  <a:pt x="9788039" y="1092242"/>
                  <a:pt x="9835399" y="1094095"/>
                  <a:pt x="9870900" y="1088536"/>
                </a:cubicBezTo>
                <a:cubicBezTo>
                  <a:pt x="9906550" y="1083052"/>
                  <a:pt x="9875866" y="1056370"/>
                  <a:pt x="9918334" y="1054517"/>
                </a:cubicBezTo>
                <a:cubicBezTo>
                  <a:pt x="9960728" y="1052664"/>
                  <a:pt x="9974587" y="1049033"/>
                  <a:pt x="10019946" y="1049033"/>
                </a:cubicBezTo>
                <a:cubicBezTo>
                  <a:pt x="10065306" y="1049033"/>
                  <a:pt x="10051519" y="1067413"/>
                  <a:pt x="10067380" y="1084015"/>
                </a:cubicBezTo>
                <a:cubicBezTo>
                  <a:pt x="10083167" y="1100543"/>
                  <a:pt x="10104883" y="1111586"/>
                  <a:pt x="10090060" y="1144716"/>
                </a:cubicBezTo>
                <a:cubicBezTo>
                  <a:pt x="10075311" y="1177845"/>
                  <a:pt x="10067380" y="1178735"/>
                  <a:pt x="10076200" y="1223723"/>
                </a:cubicBezTo>
                <a:cubicBezTo>
                  <a:pt x="10085168" y="1268785"/>
                  <a:pt x="10107848" y="1275159"/>
                  <a:pt x="10135493" y="1283460"/>
                </a:cubicBezTo>
                <a:cubicBezTo>
                  <a:pt x="10163138" y="1291761"/>
                  <a:pt x="10163138" y="1243067"/>
                  <a:pt x="10189819" y="1226465"/>
                </a:cubicBezTo>
                <a:cubicBezTo>
                  <a:pt x="10216426" y="1209937"/>
                  <a:pt x="10222430" y="1259521"/>
                  <a:pt x="10253040" y="1252183"/>
                </a:cubicBezTo>
                <a:cubicBezTo>
                  <a:pt x="10283649" y="1244846"/>
                  <a:pt x="10318188" y="1248477"/>
                  <a:pt x="10344869" y="1256778"/>
                </a:cubicBezTo>
                <a:cubicBezTo>
                  <a:pt x="10371550" y="1265079"/>
                  <a:pt x="10394229" y="1269749"/>
                  <a:pt x="10431806" y="1261448"/>
                </a:cubicBezTo>
                <a:cubicBezTo>
                  <a:pt x="10469308" y="1253147"/>
                  <a:pt x="10457450" y="1238472"/>
                  <a:pt x="10444628" y="1215496"/>
                </a:cubicBezTo>
                <a:cubicBezTo>
                  <a:pt x="10431806" y="1192520"/>
                  <a:pt x="10430769" y="1194299"/>
                  <a:pt x="10454485" y="1170434"/>
                </a:cubicBezTo>
                <a:cubicBezTo>
                  <a:pt x="10478203" y="1146494"/>
                  <a:pt x="10493989" y="1158427"/>
                  <a:pt x="10570995" y="1178661"/>
                </a:cubicBezTo>
                <a:cubicBezTo>
                  <a:pt x="10648002" y="1198894"/>
                  <a:pt x="10623321" y="1198894"/>
                  <a:pt x="10666752" y="1210827"/>
                </a:cubicBezTo>
                <a:cubicBezTo>
                  <a:pt x="10710258" y="1222759"/>
                  <a:pt x="10696398" y="1220017"/>
                  <a:pt x="10762584" y="1250404"/>
                </a:cubicBezTo>
                <a:cubicBezTo>
                  <a:pt x="10828695" y="1280718"/>
                  <a:pt x="10815947" y="1316590"/>
                  <a:pt x="10846482" y="1335860"/>
                </a:cubicBezTo>
                <a:cubicBezTo>
                  <a:pt x="10877092" y="1355204"/>
                  <a:pt x="10879093" y="1335860"/>
                  <a:pt x="10940313" y="1330375"/>
                </a:cubicBezTo>
                <a:cubicBezTo>
                  <a:pt x="11001458" y="1324816"/>
                  <a:pt x="11000494" y="1337712"/>
                  <a:pt x="11067643" y="1355204"/>
                </a:cubicBezTo>
                <a:cubicBezTo>
                  <a:pt x="11134717" y="1372621"/>
                  <a:pt x="11116930" y="1394707"/>
                  <a:pt x="11116930" y="1414051"/>
                </a:cubicBezTo>
                <a:cubicBezTo>
                  <a:pt x="11116930" y="1433396"/>
                  <a:pt x="11098253" y="1448070"/>
                  <a:pt x="11139684" y="1457261"/>
                </a:cubicBezTo>
                <a:cubicBezTo>
                  <a:pt x="11181114" y="1466451"/>
                  <a:pt x="11197938" y="1474752"/>
                  <a:pt x="11233514" y="1465562"/>
                </a:cubicBezTo>
                <a:cubicBezTo>
                  <a:pt x="11269089" y="1456371"/>
                  <a:pt x="11237441" y="1474752"/>
                  <a:pt x="11316449" y="1475641"/>
                </a:cubicBezTo>
                <a:cubicBezTo>
                  <a:pt x="11395382" y="1476605"/>
                  <a:pt x="11368775" y="1466451"/>
                  <a:pt x="11392491" y="1483053"/>
                </a:cubicBezTo>
                <a:cubicBezTo>
                  <a:pt x="11416134" y="1499655"/>
                  <a:pt x="11422063" y="1532710"/>
                  <a:pt x="11460603" y="1529079"/>
                </a:cubicBezTo>
                <a:cubicBezTo>
                  <a:pt x="11499070" y="1525373"/>
                  <a:pt x="11496179" y="1526336"/>
                  <a:pt x="11480392" y="1492243"/>
                </a:cubicBezTo>
                <a:cubicBezTo>
                  <a:pt x="11464606" y="1458224"/>
                  <a:pt x="11454674" y="1452666"/>
                  <a:pt x="11477427" y="1453629"/>
                </a:cubicBezTo>
                <a:cubicBezTo>
                  <a:pt x="11500107" y="1454518"/>
                  <a:pt x="11546504" y="1464672"/>
                  <a:pt x="11632403" y="1478458"/>
                </a:cubicBezTo>
                <a:cubicBezTo>
                  <a:pt x="11718377" y="1492243"/>
                  <a:pt x="11721268" y="1507882"/>
                  <a:pt x="11791455" y="1552055"/>
                </a:cubicBezTo>
                <a:cubicBezTo>
                  <a:pt x="11861495" y="1596227"/>
                  <a:pt x="11881209" y="1599859"/>
                  <a:pt x="11932645" y="1639363"/>
                </a:cubicBezTo>
                <a:cubicBezTo>
                  <a:pt x="11952212" y="1654408"/>
                  <a:pt x="11956066" y="1658781"/>
                  <a:pt x="11956510" y="1659893"/>
                </a:cubicBezTo>
                <a:cubicBezTo>
                  <a:pt x="11957845" y="1659893"/>
                  <a:pt x="11963255" y="1661449"/>
                  <a:pt x="11983044" y="1670639"/>
                </a:cubicBezTo>
                <a:cubicBezTo>
                  <a:pt x="12038260" y="1696357"/>
                  <a:pt x="12028476" y="1688131"/>
                  <a:pt x="12075836" y="1711106"/>
                </a:cubicBezTo>
                <a:cubicBezTo>
                  <a:pt x="12123122" y="1734156"/>
                  <a:pt x="12163589" y="1766248"/>
                  <a:pt x="12163589" y="1766248"/>
                </a:cubicBezTo>
                <a:cubicBezTo>
                  <a:pt x="12163589" y="1766248"/>
                  <a:pt x="12166627" y="1770844"/>
                  <a:pt x="12131053" y="1774549"/>
                </a:cubicBezTo>
                <a:moveTo>
                  <a:pt x="3506899" y="2619170"/>
                </a:moveTo>
                <a:cubicBezTo>
                  <a:pt x="3508455" y="2594860"/>
                  <a:pt x="3490741" y="2647111"/>
                  <a:pt x="3512457" y="2658747"/>
                </a:cubicBezTo>
                <a:cubicBezTo>
                  <a:pt x="3534173" y="2670383"/>
                  <a:pt x="3545439" y="2673422"/>
                  <a:pt x="3559224" y="2659340"/>
                </a:cubicBezTo>
                <a:cubicBezTo>
                  <a:pt x="3573010" y="2645258"/>
                  <a:pt x="3561818" y="2654152"/>
                  <a:pt x="3542696" y="2650817"/>
                </a:cubicBezTo>
                <a:cubicBezTo>
                  <a:pt x="3523649" y="2647408"/>
                  <a:pt x="3505564" y="2639477"/>
                  <a:pt x="3506824" y="2619244"/>
                </a:cubicBezTo>
                <a:moveTo>
                  <a:pt x="3576567" y="2495990"/>
                </a:moveTo>
                <a:cubicBezTo>
                  <a:pt x="3547291" y="2481315"/>
                  <a:pt x="3518683" y="2469679"/>
                  <a:pt x="3499635" y="2469679"/>
                </a:cubicBezTo>
                <a:cubicBezTo>
                  <a:pt x="3480588" y="2469679"/>
                  <a:pt x="3503563" y="2489838"/>
                  <a:pt x="3533802" y="2506440"/>
                </a:cubicBezTo>
                <a:cubicBezTo>
                  <a:pt x="3564116" y="2522968"/>
                  <a:pt x="3593688" y="2504587"/>
                  <a:pt x="3576567" y="2495990"/>
                </a:cubicBezTo>
                <a:moveTo>
                  <a:pt x="8108360" y="953201"/>
                </a:moveTo>
                <a:cubicBezTo>
                  <a:pt x="8089164" y="944233"/>
                  <a:pt x="8078788" y="934821"/>
                  <a:pt x="8074193" y="949495"/>
                </a:cubicBezTo>
                <a:cubicBezTo>
                  <a:pt x="8069598" y="964244"/>
                  <a:pt x="8095908" y="983811"/>
                  <a:pt x="8121553" y="988702"/>
                </a:cubicBezTo>
                <a:cubicBezTo>
                  <a:pt x="8147196" y="993594"/>
                  <a:pt x="8126814" y="961724"/>
                  <a:pt x="8108360" y="953127"/>
                </a:cubicBezTo>
                <a:moveTo>
                  <a:pt x="7675970" y="1202600"/>
                </a:moveTo>
                <a:cubicBezTo>
                  <a:pt x="7661665" y="1204675"/>
                  <a:pt x="7654921" y="1205120"/>
                  <a:pt x="7681306" y="1230838"/>
                </a:cubicBezTo>
                <a:cubicBezTo>
                  <a:pt x="7707617" y="1256556"/>
                  <a:pt x="7730667" y="1276197"/>
                  <a:pt x="7722070" y="1241881"/>
                </a:cubicBezTo>
                <a:cubicBezTo>
                  <a:pt x="7713472" y="1207566"/>
                  <a:pt x="7689162" y="1200821"/>
                  <a:pt x="7676043" y="1202674"/>
                </a:cubicBezTo>
                <a:moveTo>
                  <a:pt x="8002448" y="651625"/>
                </a:moveTo>
                <a:cubicBezTo>
                  <a:pt x="7990664" y="633245"/>
                  <a:pt x="7980140" y="657777"/>
                  <a:pt x="7859035" y="710473"/>
                </a:cubicBezTo>
                <a:cubicBezTo>
                  <a:pt x="7737856" y="763169"/>
                  <a:pt x="7739190" y="717810"/>
                  <a:pt x="7626016" y="807342"/>
                </a:cubicBezTo>
                <a:cubicBezTo>
                  <a:pt x="7512767" y="896799"/>
                  <a:pt x="7537818" y="885756"/>
                  <a:pt x="7531222" y="939786"/>
                </a:cubicBezTo>
                <a:cubicBezTo>
                  <a:pt x="7524552" y="993668"/>
                  <a:pt x="7498315" y="970396"/>
                  <a:pt x="7487790" y="1019460"/>
                </a:cubicBezTo>
                <a:cubicBezTo>
                  <a:pt x="7477266" y="1068451"/>
                  <a:pt x="7419382" y="1070971"/>
                  <a:pt x="7448287" y="1111438"/>
                </a:cubicBezTo>
                <a:cubicBezTo>
                  <a:pt x="7477266" y="1151905"/>
                  <a:pt x="7515436" y="1175177"/>
                  <a:pt x="7575988" y="1192372"/>
                </a:cubicBezTo>
                <a:cubicBezTo>
                  <a:pt x="7636540" y="1209493"/>
                  <a:pt x="7653661" y="1191186"/>
                  <a:pt x="7640543" y="1184960"/>
                </a:cubicBezTo>
                <a:cubicBezTo>
                  <a:pt x="7627350" y="1178809"/>
                  <a:pt x="7581250" y="1106472"/>
                  <a:pt x="7590515" y="1024352"/>
                </a:cubicBezTo>
                <a:cubicBezTo>
                  <a:pt x="7599705" y="942232"/>
                  <a:pt x="7630018" y="954461"/>
                  <a:pt x="7656404" y="923851"/>
                </a:cubicBezTo>
                <a:cubicBezTo>
                  <a:pt x="7682714" y="893242"/>
                  <a:pt x="7751123" y="813493"/>
                  <a:pt x="7795963" y="786515"/>
                </a:cubicBezTo>
                <a:cubicBezTo>
                  <a:pt x="7839469" y="760279"/>
                  <a:pt x="7955237" y="723665"/>
                  <a:pt x="8013566" y="703654"/>
                </a:cubicBezTo>
                <a:cubicBezTo>
                  <a:pt x="8015196" y="703061"/>
                  <a:pt x="8017272" y="703210"/>
                  <a:pt x="8018383" y="702024"/>
                </a:cubicBezTo>
                <a:cubicBezTo>
                  <a:pt x="8064409" y="650588"/>
                  <a:pt x="8014455" y="670154"/>
                  <a:pt x="8002523" y="651773"/>
                </a:cubicBezTo>
                <a:moveTo>
                  <a:pt x="7357569" y="1278198"/>
                </a:moveTo>
                <a:cubicBezTo>
                  <a:pt x="7323032" y="1286128"/>
                  <a:pt x="7306726" y="1307177"/>
                  <a:pt x="7331852" y="1315404"/>
                </a:cubicBezTo>
                <a:cubicBezTo>
                  <a:pt x="7357051" y="1323630"/>
                  <a:pt x="7354531" y="1319109"/>
                  <a:pt x="7396035" y="1304361"/>
                </a:cubicBezTo>
                <a:cubicBezTo>
                  <a:pt x="7437540" y="1289611"/>
                  <a:pt x="7391589" y="1270341"/>
                  <a:pt x="7357569" y="1278124"/>
                </a:cubicBezTo>
                <a:moveTo>
                  <a:pt x="7320660" y="5048898"/>
                </a:moveTo>
                <a:cubicBezTo>
                  <a:pt x="7295609" y="5104114"/>
                  <a:pt x="7242913" y="5077136"/>
                  <a:pt x="7200815" y="5117604"/>
                </a:cubicBezTo>
                <a:cubicBezTo>
                  <a:pt x="7158718" y="5158070"/>
                  <a:pt x="7165240" y="5145842"/>
                  <a:pt x="7196887" y="5202169"/>
                </a:cubicBezTo>
                <a:cubicBezTo>
                  <a:pt x="7228460" y="5258571"/>
                  <a:pt x="7170650" y="5252420"/>
                  <a:pt x="7156050" y="5318605"/>
                </a:cubicBezTo>
                <a:cubicBezTo>
                  <a:pt x="7141597" y="5384790"/>
                  <a:pt x="7173170" y="5372561"/>
                  <a:pt x="7190291" y="5428963"/>
                </a:cubicBezTo>
                <a:cubicBezTo>
                  <a:pt x="7207485" y="5485290"/>
                  <a:pt x="7215342" y="5468170"/>
                  <a:pt x="7246915" y="5460832"/>
                </a:cubicBezTo>
                <a:cubicBezTo>
                  <a:pt x="7278488" y="5453495"/>
                  <a:pt x="7300871" y="5438746"/>
                  <a:pt x="7300871" y="5438746"/>
                </a:cubicBezTo>
                <a:cubicBezTo>
                  <a:pt x="7300871" y="5438746"/>
                  <a:pt x="7306207" y="5389681"/>
                  <a:pt x="7327182" y="5317419"/>
                </a:cubicBezTo>
                <a:cubicBezTo>
                  <a:pt x="7348305" y="5245082"/>
                  <a:pt x="7362758" y="5192386"/>
                  <a:pt x="7366686" y="5144581"/>
                </a:cubicBezTo>
                <a:cubicBezTo>
                  <a:pt x="7370688" y="5096777"/>
                  <a:pt x="7374616" y="5062462"/>
                  <a:pt x="7385215" y="5077136"/>
                </a:cubicBezTo>
                <a:cubicBezTo>
                  <a:pt x="7395739" y="5091885"/>
                  <a:pt x="7396999" y="5091885"/>
                  <a:pt x="7396999" y="5068539"/>
                </a:cubicBezTo>
                <a:cubicBezTo>
                  <a:pt x="7396999" y="5045193"/>
                  <a:pt x="7384400" y="4979748"/>
                  <a:pt x="7364092" y="4964333"/>
                </a:cubicBezTo>
                <a:cubicBezTo>
                  <a:pt x="7328516" y="4937355"/>
                  <a:pt x="7345637" y="4993756"/>
                  <a:pt x="7320660" y="5048898"/>
                </a:cubicBezTo>
                <a:moveTo>
                  <a:pt x="33105" y="2053298"/>
                </a:moveTo>
                <a:cubicBezTo>
                  <a:pt x="11389" y="2063896"/>
                  <a:pt x="-9141" y="2051445"/>
                  <a:pt x="4274" y="2059523"/>
                </a:cubicBezTo>
                <a:cubicBezTo>
                  <a:pt x="17615" y="2067602"/>
                  <a:pt x="35847" y="2075162"/>
                  <a:pt x="50151" y="2073531"/>
                </a:cubicBezTo>
                <a:cubicBezTo>
                  <a:pt x="64456" y="2071901"/>
                  <a:pt x="73868" y="2071678"/>
                  <a:pt x="68680" y="2064786"/>
                </a:cubicBezTo>
                <a:cubicBezTo>
                  <a:pt x="63492" y="2057893"/>
                  <a:pt x="62084" y="2056114"/>
                  <a:pt x="61788" y="2048925"/>
                </a:cubicBezTo>
                <a:cubicBezTo>
                  <a:pt x="61269" y="2039216"/>
                  <a:pt x="54895" y="2042699"/>
                  <a:pt x="33105" y="2053298"/>
                </a:cubicBezTo>
                <a:moveTo>
                  <a:pt x="488767" y="2126450"/>
                </a:moveTo>
                <a:cubicBezTo>
                  <a:pt x="472832" y="2136011"/>
                  <a:pt x="467496" y="2143941"/>
                  <a:pt x="485284" y="2140235"/>
                </a:cubicBezTo>
                <a:cubicBezTo>
                  <a:pt x="503071" y="2136529"/>
                  <a:pt x="500551" y="2126450"/>
                  <a:pt x="511965" y="2128747"/>
                </a:cubicBezTo>
                <a:cubicBezTo>
                  <a:pt x="523379" y="2130971"/>
                  <a:pt x="527307" y="2126524"/>
                  <a:pt x="527307" y="2126524"/>
                </a:cubicBezTo>
                <a:cubicBezTo>
                  <a:pt x="527307" y="2126524"/>
                  <a:pt x="505591" y="2116370"/>
                  <a:pt x="488841" y="2126524"/>
                </a:cubicBezTo>
                <a:moveTo>
                  <a:pt x="497216" y="2158171"/>
                </a:moveTo>
                <a:cubicBezTo>
                  <a:pt x="473499" y="2152761"/>
                  <a:pt x="464161" y="2151723"/>
                  <a:pt x="447855" y="2164619"/>
                </a:cubicBezTo>
                <a:cubicBezTo>
                  <a:pt x="431550" y="2177441"/>
                  <a:pt x="427177" y="2188559"/>
                  <a:pt x="436071" y="2202789"/>
                </a:cubicBezTo>
                <a:cubicBezTo>
                  <a:pt x="444965" y="2217019"/>
                  <a:pt x="439480" y="2209237"/>
                  <a:pt x="460233" y="2195007"/>
                </a:cubicBezTo>
                <a:cubicBezTo>
                  <a:pt x="480985" y="2180702"/>
                  <a:pt x="471202" y="2178923"/>
                  <a:pt x="497290" y="2172475"/>
                </a:cubicBezTo>
                <a:cubicBezTo>
                  <a:pt x="523527" y="2166027"/>
                  <a:pt x="518043" y="2157282"/>
                  <a:pt x="518043" y="2157282"/>
                </a:cubicBezTo>
                <a:cubicBezTo>
                  <a:pt x="518043" y="2157282"/>
                  <a:pt x="511669" y="2161432"/>
                  <a:pt x="497290" y="2158245"/>
                </a:cubicBezTo>
                <a:moveTo>
                  <a:pt x="1299813" y="2463231"/>
                </a:moveTo>
                <a:cubicBezTo>
                  <a:pt x="1305520" y="2469160"/>
                  <a:pt x="1322789" y="2493914"/>
                  <a:pt x="1353102" y="2514148"/>
                </a:cubicBezTo>
                <a:cubicBezTo>
                  <a:pt x="1383415" y="2534382"/>
                  <a:pt x="1391272" y="2536827"/>
                  <a:pt x="1422919" y="2546018"/>
                </a:cubicBezTo>
                <a:cubicBezTo>
                  <a:pt x="1454492" y="2555208"/>
                  <a:pt x="1468278" y="2542979"/>
                  <a:pt x="1447896" y="2524598"/>
                </a:cubicBezTo>
                <a:cubicBezTo>
                  <a:pt x="1427514" y="2506218"/>
                  <a:pt x="1444561" y="2507996"/>
                  <a:pt x="1407725" y="2499399"/>
                </a:cubicBezTo>
                <a:cubicBezTo>
                  <a:pt x="1370816" y="2490876"/>
                  <a:pt x="1363034" y="2493914"/>
                  <a:pt x="1344505" y="2482278"/>
                </a:cubicBezTo>
                <a:cubicBezTo>
                  <a:pt x="1326124" y="2470716"/>
                  <a:pt x="1287288" y="2450409"/>
                  <a:pt x="1299813" y="2463305"/>
                </a:cubicBezTo>
                <a:moveTo>
                  <a:pt x="1155658" y="2313740"/>
                </a:moveTo>
                <a:cubicBezTo>
                  <a:pt x="1155658" y="2341088"/>
                  <a:pt x="1184563" y="2387855"/>
                  <a:pt x="1206279" y="2403271"/>
                </a:cubicBezTo>
                <a:cubicBezTo>
                  <a:pt x="1227995" y="2418539"/>
                  <a:pt x="1223400" y="2410016"/>
                  <a:pt x="1213543" y="2377479"/>
                </a:cubicBezTo>
                <a:cubicBezTo>
                  <a:pt x="1203611" y="2345016"/>
                  <a:pt x="1211616" y="2345016"/>
                  <a:pt x="1206946" y="2324190"/>
                </a:cubicBezTo>
                <a:cubicBezTo>
                  <a:pt x="1202351" y="2303363"/>
                  <a:pt x="1155658" y="2303956"/>
                  <a:pt x="1155658" y="2313740"/>
                </a:cubicBezTo>
                <a:moveTo>
                  <a:pt x="3783498" y="2372587"/>
                </a:moveTo>
                <a:cubicBezTo>
                  <a:pt x="3763264" y="2388670"/>
                  <a:pt x="3740066" y="2412091"/>
                  <a:pt x="3711383" y="2463601"/>
                </a:cubicBezTo>
                <a:cubicBezTo>
                  <a:pt x="3682775" y="2515037"/>
                  <a:pt x="3685739" y="2509627"/>
                  <a:pt x="3658094" y="2538087"/>
                </a:cubicBezTo>
                <a:cubicBezTo>
                  <a:pt x="3630449" y="2566622"/>
                  <a:pt x="3644309" y="2560174"/>
                  <a:pt x="3730209" y="2576701"/>
                </a:cubicBezTo>
                <a:cubicBezTo>
                  <a:pt x="3816109" y="2593229"/>
                  <a:pt x="3809142" y="2606125"/>
                  <a:pt x="3828930" y="2600641"/>
                </a:cubicBezTo>
                <a:cubicBezTo>
                  <a:pt x="3848645" y="2595156"/>
                  <a:pt x="3852647" y="2611610"/>
                  <a:pt x="3852647" y="2629175"/>
                </a:cubicBezTo>
                <a:cubicBezTo>
                  <a:pt x="3852647" y="2646741"/>
                  <a:pt x="3871325" y="2636439"/>
                  <a:pt x="3880292" y="2608942"/>
                </a:cubicBezTo>
                <a:cubicBezTo>
                  <a:pt x="3889186" y="2581297"/>
                  <a:pt x="3871398" y="2531713"/>
                  <a:pt x="3853685" y="2503179"/>
                </a:cubicBezTo>
                <a:cubicBezTo>
                  <a:pt x="3835897" y="2474644"/>
                  <a:pt x="3831895" y="2474644"/>
                  <a:pt x="3804324" y="2481982"/>
                </a:cubicBezTo>
                <a:cubicBezTo>
                  <a:pt x="3776679" y="2489393"/>
                  <a:pt x="3785499" y="2475534"/>
                  <a:pt x="3775716" y="2453522"/>
                </a:cubicBezTo>
                <a:cubicBezTo>
                  <a:pt x="3765858" y="2431435"/>
                  <a:pt x="3749997" y="2448926"/>
                  <a:pt x="3773714" y="2415797"/>
                </a:cubicBezTo>
                <a:cubicBezTo>
                  <a:pt x="3797431" y="2382667"/>
                  <a:pt x="3803286" y="2356949"/>
                  <a:pt x="3783572" y="2372587"/>
                </a:cubicBezTo>
                <a:moveTo>
                  <a:pt x="5777649" y="2972626"/>
                </a:moveTo>
                <a:cubicBezTo>
                  <a:pt x="5744742" y="2976851"/>
                  <a:pt x="5742148" y="2987968"/>
                  <a:pt x="5767792" y="2994713"/>
                </a:cubicBezTo>
                <a:cubicBezTo>
                  <a:pt x="5793436" y="3001457"/>
                  <a:pt x="5790175" y="2993527"/>
                  <a:pt x="5804628" y="2983003"/>
                </a:cubicBezTo>
                <a:cubicBezTo>
                  <a:pt x="5819154" y="2972626"/>
                  <a:pt x="5792176" y="2970773"/>
                  <a:pt x="5777649" y="2972626"/>
                </a:cubicBezTo>
                <a:moveTo>
                  <a:pt x="6785991" y="3200902"/>
                </a:moveTo>
                <a:cubicBezTo>
                  <a:pt x="6745450" y="3192157"/>
                  <a:pt x="6756419" y="3241369"/>
                  <a:pt x="6797924" y="3234032"/>
                </a:cubicBezTo>
                <a:cubicBezTo>
                  <a:pt x="6839354" y="3226620"/>
                  <a:pt x="6823567" y="3236774"/>
                  <a:pt x="6842393" y="3206461"/>
                </a:cubicBezTo>
                <a:cubicBezTo>
                  <a:pt x="6861070" y="3176148"/>
                  <a:pt x="6828533" y="3210092"/>
                  <a:pt x="6786065" y="3200902"/>
                </a:cubicBezTo>
                <a:moveTo>
                  <a:pt x="6505686" y="3185264"/>
                </a:moveTo>
                <a:cubicBezTo>
                  <a:pt x="6476262" y="3182373"/>
                  <a:pt x="6463218" y="3200902"/>
                  <a:pt x="6513616" y="3206461"/>
                </a:cubicBezTo>
                <a:cubicBezTo>
                  <a:pt x="6563941" y="3211945"/>
                  <a:pt x="6586694" y="3212909"/>
                  <a:pt x="6605445" y="3208314"/>
                </a:cubicBezTo>
                <a:cubicBezTo>
                  <a:pt x="6624123" y="3203719"/>
                  <a:pt x="6608336" y="3207424"/>
                  <a:pt x="6583655" y="3190822"/>
                </a:cubicBezTo>
                <a:cubicBezTo>
                  <a:pt x="6558975" y="3174221"/>
                  <a:pt x="6543189" y="3188970"/>
                  <a:pt x="6505686" y="3185264"/>
                </a:cubicBezTo>
                <a:moveTo>
                  <a:pt x="5989694" y="2914372"/>
                </a:moveTo>
                <a:cubicBezTo>
                  <a:pt x="5956194" y="2930232"/>
                  <a:pt x="5954193" y="2941943"/>
                  <a:pt x="5950190" y="2967068"/>
                </a:cubicBezTo>
                <a:cubicBezTo>
                  <a:pt x="5946262" y="2992193"/>
                  <a:pt x="5977242" y="2971959"/>
                  <a:pt x="5969312" y="2993972"/>
                </a:cubicBezTo>
                <a:cubicBezTo>
                  <a:pt x="5961382" y="3016058"/>
                  <a:pt x="5968719" y="3027694"/>
                  <a:pt x="6003554" y="3006868"/>
                </a:cubicBezTo>
                <a:cubicBezTo>
                  <a:pt x="6038388" y="2985967"/>
                  <a:pt x="6018673" y="2966994"/>
                  <a:pt x="6023935" y="2940609"/>
                </a:cubicBezTo>
                <a:cubicBezTo>
                  <a:pt x="6029197" y="2914297"/>
                  <a:pt x="6033867" y="2893397"/>
                  <a:pt x="5989694" y="2914297"/>
                </a:cubicBezTo>
                <a:moveTo>
                  <a:pt x="5999551" y="2812537"/>
                </a:moveTo>
                <a:cubicBezTo>
                  <a:pt x="5996809" y="2819504"/>
                  <a:pt x="6002886" y="2838255"/>
                  <a:pt x="5982431" y="2851151"/>
                </a:cubicBezTo>
                <a:cubicBezTo>
                  <a:pt x="5962049" y="2864047"/>
                  <a:pt x="5992288" y="2875758"/>
                  <a:pt x="5998884" y="2887987"/>
                </a:cubicBezTo>
                <a:cubicBezTo>
                  <a:pt x="6005555" y="2900216"/>
                  <a:pt x="6014004" y="2846334"/>
                  <a:pt x="6012003" y="2820541"/>
                </a:cubicBezTo>
                <a:cubicBezTo>
                  <a:pt x="6010075" y="2794823"/>
                  <a:pt x="6008075" y="2790525"/>
                  <a:pt x="5999551" y="2812611"/>
                </a:cubicBezTo>
                <a:moveTo>
                  <a:pt x="5361862" y="2120298"/>
                </a:moveTo>
                <a:cubicBezTo>
                  <a:pt x="5311166" y="2140309"/>
                  <a:pt x="5325397" y="2153280"/>
                  <a:pt x="5333920" y="2160543"/>
                </a:cubicBezTo>
                <a:cubicBezTo>
                  <a:pt x="5342443" y="2167806"/>
                  <a:pt x="5358007" y="2153947"/>
                  <a:pt x="5310648" y="2180999"/>
                </a:cubicBezTo>
                <a:cubicBezTo>
                  <a:pt x="5263214" y="2208051"/>
                  <a:pt x="5262472" y="2237697"/>
                  <a:pt x="5287376" y="2243626"/>
                </a:cubicBezTo>
                <a:cubicBezTo>
                  <a:pt x="5312278" y="2249555"/>
                  <a:pt x="5309166" y="2229100"/>
                  <a:pt x="5282780" y="2278609"/>
                </a:cubicBezTo>
                <a:cubicBezTo>
                  <a:pt x="5256321" y="2328044"/>
                  <a:pt x="5238533" y="2361766"/>
                  <a:pt x="5292119" y="2349167"/>
                </a:cubicBezTo>
                <a:cubicBezTo>
                  <a:pt x="5345630" y="2336641"/>
                  <a:pt x="5360379" y="2308922"/>
                  <a:pt x="5386023" y="2305661"/>
                </a:cubicBezTo>
                <a:cubicBezTo>
                  <a:pt x="5411667" y="2302326"/>
                  <a:pt x="5416336" y="2281944"/>
                  <a:pt x="5416336" y="2250890"/>
                </a:cubicBezTo>
                <a:cubicBezTo>
                  <a:pt x="5416336" y="2219835"/>
                  <a:pt x="5399290" y="2219242"/>
                  <a:pt x="5419449" y="2193524"/>
                </a:cubicBezTo>
                <a:cubicBezTo>
                  <a:pt x="5439609" y="2167806"/>
                  <a:pt x="5441165" y="2140754"/>
                  <a:pt x="5401513" y="2128228"/>
                </a:cubicBezTo>
                <a:cubicBezTo>
                  <a:pt x="5361936" y="2115629"/>
                  <a:pt x="5393805" y="2107773"/>
                  <a:pt x="5361936" y="2120298"/>
                </a:cubicBezTo>
                <a:moveTo>
                  <a:pt x="5440350" y="2019353"/>
                </a:moveTo>
                <a:cubicBezTo>
                  <a:pt x="5424786" y="2062266"/>
                  <a:pt x="5399216" y="2082055"/>
                  <a:pt x="5429455" y="2070122"/>
                </a:cubicBezTo>
                <a:cubicBezTo>
                  <a:pt x="5459694" y="2058263"/>
                  <a:pt x="5490007" y="2021354"/>
                  <a:pt x="5488525" y="2053001"/>
                </a:cubicBezTo>
                <a:cubicBezTo>
                  <a:pt x="5486969" y="2084648"/>
                  <a:pt x="5457470" y="2080053"/>
                  <a:pt x="5466735" y="2111034"/>
                </a:cubicBezTo>
                <a:cubicBezTo>
                  <a:pt x="5476073" y="2142088"/>
                  <a:pt x="5469032" y="2139420"/>
                  <a:pt x="5519579" y="2150611"/>
                </a:cubicBezTo>
                <a:cubicBezTo>
                  <a:pt x="5570126" y="2161877"/>
                  <a:pt x="5528844" y="2157875"/>
                  <a:pt x="5541295" y="2187595"/>
                </a:cubicBezTo>
                <a:cubicBezTo>
                  <a:pt x="5553673" y="2217315"/>
                  <a:pt x="5562196" y="2226506"/>
                  <a:pt x="5549003" y="2235103"/>
                </a:cubicBezTo>
                <a:cubicBezTo>
                  <a:pt x="5535810" y="2243626"/>
                  <a:pt x="5496974" y="2208051"/>
                  <a:pt x="5494676" y="2223245"/>
                </a:cubicBezTo>
                <a:cubicBezTo>
                  <a:pt x="5492305" y="2238364"/>
                  <a:pt x="5500087" y="2249630"/>
                  <a:pt x="5509425" y="2270753"/>
                </a:cubicBezTo>
                <a:cubicBezTo>
                  <a:pt x="5518764" y="2291876"/>
                  <a:pt x="5503200" y="2303734"/>
                  <a:pt x="5473776" y="2317594"/>
                </a:cubicBezTo>
                <a:cubicBezTo>
                  <a:pt x="5444204" y="2331453"/>
                  <a:pt x="5469848" y="2340051"/>
                  <a:pt x="5492379" y="2338716"/>
                </a:cubicBezTo>
                <a:cubicBezTo>
                  <a:pt x="5514910" y="2337382"/>
                  <a:pt x="5571534" y="2326784"/>
                  <a:pt x="5562196" y="2346647"/>
                </a:cubicBezTo>
                <a:cubicBezTo>
                  <a:pt x="5552931" y="2366436"/>
                  <a:pt x="5525731" y="2343312"/>
                  <a:pt x="5506387" y="2376367"/>
                </a:cubicBezTo>
                <a:cubicBezTo>
                  <a:pt x="5486894" y="2409349"/>
                  <a:pt x="5415447" y="2437735"/>
                  <a:pt x="5452727" y="2435734"/>
                </a:cubicBezTo>
                <a:cubicBezTo>
                  <a:pt x="5490007" y="2433733"/>
                  <a:pt x="5484597" y="2423801"/>
                  <a:pt x="5595622" y="2408014"/>
                </a:cubicBezTo>
                <a:cubicBezTo>
                  <a:pt x="5706647" y="2392154"/>
                  <a:pt x="5629715" y="2406680"/>
                  <a:pt x="5702719" y="2384223"/>
                </a:cubicBezTo>
                <a:cubicBezTo>
                  <a:pt x="5775722" y="2361841"/>
                  <a:pt x="5752376" y="2355837"/>
                  <a:pt x="5712057" y="2362508"/>
                </a:cubicBezTo>
                <a:cubicBezTo>
                  <a:pt x="5671664" y="2369104"/>
                  <a:pt x="5738442" y="2322856"/>
                  <a:pt x="5729178" y="2280091"/>
                </a:cubicBezTo>
                <a:cubicBezTo>
                  <a:pt x="5719839" y="2237178"/>
                  <a:pt x="5693528" y="2278090"/>
                  <a:pt x="5676334" y="2251038"/>
                </a:cubicBezTo>
                <a:cubicBezTo>
                  <a:pt x="5659213" y="2223986"/>
                  <a:pt x="5661585" y="2216055"/>
                  <a:pt x="5694195" y="2225913"/>
                </a:cubicBezTo>
                <a:cubicBezTo>
                  <a:pt x="5726806" y="2235844"/>
                  <a:pt x="5723694" y="2219391"/>
                  <a:pt x="5660770" y="2179146"/>
                </a:cubicBezTo>
                <a:cubicBezTo>
                  <a:pt x="5597845" y="2138901"/>
                  <a:pt x="5636682" y="2146832"/>
                  <a:pt x="5607999" y="2113183"/>
                </a:cubicBezTo>
                <a:cubicBezTo>
                  <a:pt x="5579316" y="2079534"/>
                  <a:pt x="5530400" y="2083463"/>
                  <a:pt x="5530400" y="2083463"/>
                </a:cubicBezTo>
                <a:cubicBezTo>
                  <a:pt x="5530400" y="2083463"/>
                  <a:pt x="5551301" y="2070937"/>
                  <a:pt x="5563752" y="2046553"/>
                </a:cubicBezTo>
                <a:cubicBezTo>
                  <a:pt x="5576203" y="2022169"/>
                  <a:pt x="5578501" y="2024096"/>
                  <a:pt x="5591694" y="1994450"/>
                </a:cubicBezTo>
                <a:cubicBezTo>
                  <a:pt x="5604960" y="1964730"/>
                  <a:pt x="5578501" y="1967398"/>
                  <a:pt x="5545149" y="1974587"/>
                </a:cubicBezTo>
                <a:cubicBezTo>
                  <a:pt x="5511723" y="1981850"/>
                  <a:pt x="5500828" y="1985186"/>
                  <a:pt x="5507869" y="1971993"/>
                </a:cubicBezTo>
                <a:cubicBezTo>
                  <a:pt x="5514836" y="1958800"/>
                  <a:pt x="5519505" y="1953538"/>
                  <a:pt x="5534995" y="1937010"/>
                </a:cubicBezTo>
                <a:cubicBezTo>
                  <a:pt x="5550559" y="1920483"/>
                  <a:pt x="5553598" y="1911959"/>
                  <a:pt x="5524916" y="1918556"/>
                </a:cubicBezTo>
                <a:cubicBezTo>
                  <a:pt x="5496159" y="1925078"/>
                  <a:pt x="5491860" y="1924485"/>
                  <a:pt x="5467476" y="1935676"/>
                </a:cubicBezTo>
                <a:cubicBezTo>
                  <a:pt x="5430196" y="1952797"/>
                  <a:pt x="5455766" y="1976588"/>
                  <a:pt x="5440276" y="2019427"/>
                </a:cubicBezTo>
                <a:moveTo>
                  <a:pt x="7857849" y="256071"/>
                </a:moveTo>
                <a:cubicBezTo>
                  <a:pt x="7827018" y="259925"/>
                  <a:pt x="7825238" y="265261"/>
                  <a:pt x="7822274" y="275341"/>
                </a:cubicBezTo>
                <a:cubicBezTo>
                  <a:pt x="7819235" y="285495"/>
                  <a:pt x="7826721" y="283123"/>
                  <a:pt x="7859258" y="279047"/>
                </a:cubicBezTo>
                <a:cubicBezTo>
                  <a:pt x="7891869" y="274896"/>
                  <a:pt x="7907136" y="270301"/>
                  <a:pt x="7928333" y="258813"/>
                </a:cubicBezTo>
                <a:cubicBezTo>
                  <a:pt x="7949530" y="247325"/>
                  <a:pt x="7923886" y="219235"/>
                  <a:pt x="7923886" y="214195"/>
                </a:cubicBezTo>
                <a:cubicBezTo>
                  <a:pt x="7923886" y="209156"/>
                  <a:pt x="7893795" y="229389"/>
                  <a:pt x="7885420" y="236727"/>
                </a:cubicBezTo>
                <a:cubicBezTo>
                  <a:pt x="7876971" y="244064"/>
                  <a:pt x="7894240" y="251476"/>
                  <a:pt x="7857775" y="256071"/>
                </a:cubicBezTo>
                <a:moveTo>
                  <a:pt x="7689014" y="305728"/>
                </a:moveTo>
                <a:cubicBezTo>
                  <a:pt x="7648844" y="292461"/>
                  <a:pt x="7647954" y="297872"/>
                  <a:pt x="7616899" y="299280"/>
                </a:cubicBezTo>
                <a:cubicBezTo>
                  <a:pt x="7585845" y="300614"/>
                  <a:pt x="7573468" y="319958"/>
                  <a:pt x="7593775" y="328259"/>
                </a:cubicBezTo>
                <a:cubicBezTo>
                  <a:pt x="7613936" y="336560"/>
                  <a:pt x="7627721" y="333299"/>
                  <a:pt x="7644544" y="330631"/>
                </a:cubicBezTo>
                <a:cubicBezTo>
                  <a:pt x="7661295" y="327889"/>
                  <a:pt x="7660331" y="322849"/>
                  <a:pt x="7649510" y="318624"/>
                </a:cubicBezTo>
                <a:cubicBezTo>
                  <a:pt x="7638616" y="314474"/>
                  <a:pt x="7712731" y="313584"/>
                  <a:pt x="7689088" y="305802"/>
                </a:cubicBezTo>
                <a:moveTo>
                  <a:pt x="7489570" y="293796"/>
                </a:moveTo>
                <a:cubicBezTo>
                  <a:pt x="7461331" y="293796"/>
                  <a:pt x="7393367" y="309434"/>
                  <a:pt x="7450585" y="314918"/>
                </a:cubicBezTo>
                <a:cubicBezTo>
                  <a:pt x="7507876" y="320403"/>
                  <a:pt x="7503429" y="324109"/>
                  <a:pt x="7527072" y="315363"/>
                </a:cubicBezTo>
                <a:cubicBezTo>
                  <a:pt x="7550789" y="306618"/>
                  <a:pt x="7519216" y="293721"/>
                  <a:pt x="7489570" y="293721"/>
                </a:cubicBezTo>
                <a:moveTo>
                  <a:pt x="7237873" y="284976"/>
                </a:moveTo>
                <a:cubicBezTo>
                  <a:pt x="7269965" y="282234"/>
                  <a:pt x="7299611" y="280899"/>
                  <a:pt x="7325255" y="283642"/>
                </a:cubicBezTo>
                <a:cubicBezTo>
                  <a:pt x="7350899" y="286384"/>
                  <a:pt x="7341486" y="308470"/>
                  <a:pt x="7294127" y="313510"/>
                </a:cubicBezTo>
                <a:cubicBezTo>
                  <a:pt x="7246693" y="318550"/>
                  <a:pt x="7298574" y="325962"/>
                  <a:pt x="7332148" y="324553"/>
                </a:cubicBezTo>
                <a:cubicBezTo>
                  <a:pt x="7365722" y="323145"/>
                  <a:pt x="7344007" y="295574"/>
                  <a:pt x="7372170" y="285939"/>
                </a:cubicBezTo>
                <a:cubicBezTo>
                  <a:pt x="7400260" y="276304"/>
                  <a:pt x="7418048" y="282234"/>
                  <a:pt x="7451622" y="270301"/>
                </a:cubicBezTo>
                <a:cubicBezTo>
                  <a:pt x="7485197" y="258294"/>
                  <a:pt x="7432352" y="246880"/>
                  <a:pt x="7393367" y="247770"/>
                </a:cubicBezTo>
                <a:cubicBezTo>
                  <a:pt x="7354457" y="248659"/>
                  <a:pt x="7341561" y="250957"/>
                  <a:pt x="7308505" y="248659"/>
                </a:cubicBezTo>
                <a:cubicBezTo>
                  <a:pt x="7275450" y="246362"/>
                  <a:pt x="7248694" y="261259"/>
                  <a:pt x="7214675" y="267040"/>
                </a:cubicBezTo>
                <a:cubicBezTo>
                  <a:pt x="7144561" y="278972"/>
                  <a:pt x="7205855" y="287718"/>
                  <a:pt x="7237873" y="284902"/>
                </a:cubicBezTo>
                <a:moveTo>
                  <a:pt x="7542932" y="247696"/>
                </a:moveTo>
                <a:cubicBezTo>
                  <a:pt x="7522254" y="257553"/>
                  <a:pt x="7522254" y="256441"/>
                  <a:pt x="7541895" y="265632"/>
                </a:cubicBezTo>
                <a:cubicBezTo>
                  <a:pt x="7561684" y="274822"/>
                  <a:pt x="7609562" y="282159"/>
                  <a:pt x="7634243" y="266076"/>
                </a:cubicBezTo>
                <a:cubicBezTo>
                  <a:pt x="7658923" y="249993"/>
                  <a:pt x="7656996" y="253254"/>
                  <a:pt x="7625868" y="248659"/>
                </a:cubicBezTo>
                <a:cubicBezTo>
                  <a:pt x="7594813" y="244064"/>
                  <a:pt x="7566131" y="236652"/>
                  <a:pt x="7542932" y="247770"/>
                </a:cubicBezTo>
                <a:moveTo>
                  <a:pt x="7722737" y="256664"/>
                </a:moveTo>
                <a:cubicBezTo>
                  <a:pt x="7690422" y="270968"/>
                  <a:pt x="7699020" y="286088"/>
                  <a:pt x="7707617" y="298317"/>
                </a:cubicBezTo>
                <a:cubicBezTo>
                  <a:pt x="7716140" y="310546"/>
                  <a:pt x="7739858" y="290905"/>
                  <a:pt x="7746380" y="304468"/>
                </a:cubicBezTo>
                <a:cubicBezTo>
                  <a:pt x="7752975" y="317883"/>
                  <a:pt x="7754977" y="312324"/>
                  <a:pt x="7785291" y="292165"/>
                </a:cubicBezTo>
                <a:cubicBezTo>
                  <a:pt x="7815529" y="271931"/>
                  <a:pt x="7804412" y="278083"/>
                  <a:pt x="7792554" y="256664"/>
                </a:cubicBezTo>
                <a:cubicBezTo>
                  <a:pt x="7780695" y="235244"/>
                  <a:pt x="7778026" y="232131"/>
                  <a:pt x="7722737" y="256664"/>
                </a:cubicBezTo>
                <a:moveTo>
                  <a:pt x="7646471" y="170171"/>
                </a:moveTo>
                <a:cubicBezTo>
                  <a:pt x="7612008" y="182548"/>
                  <a:pt x="7624089" y="188551"/>
                  <a:pt x="7601706" y="206339"/>
                </a:cubicBezTo>
                <a:cubicBezTo>
                  <a:pt x="7579397" y="224127"/>
                  <a:pt x="7594443" y="229019"/>
                  <a:pt x="7642544" y="217382"/>
                </a:cubicBezTo>
                <a:cubicBezTo>
                  <a:pt x="7690571" y="205746"/>
                  <a:pt x="7693165" y="200781"/>
                  <a:pt x="7724145" y="186773"/>
                </a:cubicBezTo>
                <a:cubicBezTo>
                  <a:pt x="7755051" y="172617"/>
                  <a:pt x="7697834" y="151790"/>
                  <a:pt x="7646471" y="170171"/>
                </a:cubicBezTo>
                <a:moveTo>
                  <a:pt x="9168211" y="472340"/>
                </a:moveTo>
                <a:cubicBezTo>
                  <a:pt x="9149089" y="476046"/>
                  <a:pt x="9133303" y="495019"/>
                  <a:pt x="9122186" y="511547"/>
                </a:cubicBezTo>
                <a:cubicBezTo>
                  <a:pt x="9110920" y="528149"/>
                  <a:pt x="9088611" y="553200"/>
                  <a:pt x="9074752" y="564243"/>
                </a:cubicBezTo>
                <a:cubicBezTo>
                  <a:pt x="9060892" y="575286"/>
                  <a:pt x="9064894" y="578399"/>
                  <a:pt x="9087277" y="586404"/>
                </a:cubicBezTo>
                <a:cubicBezTo>
                  <a:pt x="9109660" y="594334"/>
                  <a:pt x="9149089" y="572247"/>
                  <a:pt x="9160280" y="571655"/>
                </a:cubicBezTo>
                <a:cubicBezTo>
                  <a:pt x="9171472" y="571062"/>
                  <a:pt x="9180069" y="588256"/>
                  <a:pt x="9215571" y="583884"/>
                </a:cubicBezTo>
                <a:cubicBezTo>
                  <a:pt x="9251146" y="579659"/>
                  <a:pt x="9305102" y="572840"/>
                  <a:pt x="9278791" y="553867"/>
                </a:cubicBezTo>
                <a:cubicBezTo>
                  <a:pt x="9252480" y="534893"/>
                  <a:pt x="9261671" y="544084"/>
                  <a:pt x="9232691" y="520811"/>
                </a:cubicBezTo>
                <a:cubicBezTo>
                  <a:pt x="9203713" y="497539"/>
                  <a:pt x="9166877" y="495686"/>
                  <a:pt x="9166877" y="495686"/>
                </a:cubicBezTo>
                <a:cubicBezTo>
                  <a:pt x="9166877" y="495686"/>
                  <a:pt x="9226763" y="475453"/>
                  <a:pt x="9212310" y="474267"/>
                </a:cubicBezTo>
                <a:cubicBezTo>
                  <a:pt x="9197783" y="473007"/>
                  <a:pt x="9168137" y="472414"/>
                  <a:pt x="9168137" y="472414"/>
                </a:cubicBezTo>
                <a:moveTo>
                  <a:pt x="8920665" y="286755"/>
                </a:moveTo>
                <a:cubicBezTo>
                  <a:pt x="8913476" y="292832"/>
                  <a:pt x="8871304" y="289200"/>
                  <a:pt x="8849589" y="323442"/>
                </a:cubicBezTo>
                <a:cubicBezTo>
                  <a:pt x="8827872" y="357831"/>
                  <a:pt x="8812754" y="333892"/>
                  <a:pt x="8801562" y="354718"/>
                </a:cubicBezTo>
                <a:cubicBezTo>
                  <a:pt x="8790445" y="375545"/>
                  <a:pt x="8781180" y="400670"/>
                  <a:pt x="8781180" y="400670"/>
                </a:cubicBezTo>
                <a:cubicBezTo>
                  <a:pt x="8781180" y="400670"/>
                  <a:pt x="8800969" y="423942"/>
                  <a:pt x="8822018" y="422164"/>
                </a:cubicBezTo>
                <a:cubicBezTo>
                  <a:pt x="8843067" y="420311"/>
                  <a:pt x="8879902" y="429501"/>
                  <a:pt x="8900283" y="457739"/>
                </a:cubicBezTo>
                <a:cubicBezTo>
                  <a:pt x="8920665" y="485903"/>
                  <a:pt x="8935859" y="485903"/>
                  <a:pt x="8985145" y="493833"/>
                </a:cubicBezTo>
                <a:cubicBezTo>
                  <a:pt x="9034507" y="501838"/>
                  <a:pt x="9012124" y="508582"/>
                  <a:pt x="9037842" y="506136"/>
                </a:cubicBezTo>
                <a:cubicBezTo>
                  <a:pt x="9063486" y="503617"/>
                  <a:pt x="9098988" y="509175"/>
                  <a:pt x="9091131" y="496279"/>
                </a:cubicBezTo>
                <a:cubicBezTo>
                  <a:pt x="9083201" y="483383"/>
                  <a:pt x="9077271" y="475453"/>
                  <a:pt x="9080606" y="450327"/>
                </a:cubicBezTo>
                <a:cubicBezTo>
                  <a:pt x="9083868" y="425202"/>
                  <a:pt x="9106843" y="426388"/>
                  <a:pt x="9079939" y="409860"/>
                </a:cubicBezTo>
                <a:cubicBezTo>
                  <a:pt x="9052961" y="393259"/>
                  <a:pt x="9033840" y="406822"/>
                  <a:pt x="9035173" y="403783"/>
                </a:cubicBezTo>
                <a:cubicBezTo>
                  <a:pt x="9036508" y="400670"/>
                  <a:pt x="9059558" y="391480"/>
                  <a:pt x="9050293" y="390887"/>
                </a:cubicBezTo>
                <a:cubicBezTo>
                  <a:pt x="9041029" y="390294"/>
                  <a:pt x="8995670" y="387848"/>
                  <a:pt x="8990408" y="362130"/>
                </a:cubicBezTo>
                <a:cubicBezTo>
                  <a:pt x="8985072" y="336412"/>
                  <a:pt x="9002859" y="334485"/>
                  <a:pt x="9012049" y="332632"/>
                </a:cubicBezTo>
                <a:cubicBezTo>
                  <a:pt x="9021314" y="330779"/>
                  <a:pt x="9018720" y="327815"/>
                  <a:pt x="8992335" y="308767"/>
                </a:cubicBezTo>
                <a:cubicBezTo>
                  <a:pt x="8966024" y="289719"/>
                  <a:pt x="8930522" y="270153"/>
                  <a:pt x="8930522" y="270153"/>
                </a:cubicBezTo>
                <a:cubicBezTo>
                  <a:pt x="8914069" y="278750"/>
                  <a:pt x="8927854" y="280603"/>
                  <a:pt x="8920591" y="286755"/>
                </a:cubicBezTo>
                <a:moveTo>
                  <a:pt x="10630139" y="943418"/>
                </a:moveTo>
                <a:cubicBezTo>
                  <a:pt x="10630139" y="943418"/>
                  <a:pt x="10605014" y="928224"/>
                  <a:pt x="10566919" y="904285"/>
                </a:cubicBezTo>
                <a:cubicBezTo>
                  <a:pt x="10528972" y="880346"/>
                  <a:pt x="10514594" y="873972"/>
                  <a:pt x="10501771" y="872119"/>
                </a:cubicBezTo>
                <a:cubicBezTo>
                  <a:pt x="10488875" y="870266"/>
                  <a:pt x="10490950" y="885460"/>
                  <a:pt x="10485984" y="897392"/>
                </a:cubicBezTo>
                <a:cubicBezTo>
                  <a:pt x="10481093" y="909399"/>
                  <a:pt x="10477609" y="907027"/>
                  <a:pt x="10457821" y="897392"/>
                </a:cubicBezTo>
                <a:cubicBezTo>
                  <a:pt x="10438106" y="887757"/>
                  <a:pt x="10418317" y="873082"/>
                  <a:pt x="10398158" y="868413"/>
                </a:cubicBezTo>
                <a:cubicBezTo>
                  <a:pt x="10377850" y="863818"/>
                  <a:pt x="10365621" y="880420"/>
                  <a:pt x="10342348" y="903396"/>
                </a:cubicBezTo>
                <a:cubicBezTo>
                  <a:pt x="10319151" y="926371"/>
                  <a:pt x="10332491" y="932819"/>
                  <a:pt x="10360581" y="966838"/>
                </a:cubicBezTo>
                <a:cubicBezTo>
                  <a:pt x="10388745" y="1000932"/>
                  <a:pt x="10401122" y="1002710"/>
                  <a:pt x="10423728" y="989370"/>
                </a:cubicBezTo>
                <a:cubicBezTo>
                  <a:pt x="10446481" y="976103"/>
                  <a:pt x="10440033" y="967283"/>
                  <a:pt x="10456338" y="973731"/>
                </a:cubicBezTo>
                <a:cubicBezTo>
                  <a:pt x="10472644" y="980179"/>
                  <a:pt x="10528897" y="967283"/>
                  <a:pt x="10530899" y="967283"/>
                </a:cubicBezTo>
                <a:cubicBezTo>
                  <a:pt x="10532900" y="967283"/>
                  <a:pt x="10527415" y="998560"/>
                  <a:pt x="10552096" y="990333"/>
                </a:cubicBezTo>
                <a:cubicBezTo>
                  <a:pt x="10576702" y="982106"/>
                  <a:pt x="10599456" y="977956"/>
                  <a:pt x="10610795" y="965504"/>
                </a:cubicBezTo>
                <a:cubicBezTo>
                  <a:pt x="10622061" y="953127"/>
                  <a:pt x="10629991" y="943492"/>
                  <a:pt x="10629991" y="943492"/>
                </a:cubicBezTo>
                <a:moveTo>
                  <a:pt x="10453744" y="1033542"/>
                </a:moveTo>
                <a:cubicBezTo>
                  <a:pt x="10436698" y="1040361"/>
                  <a:pt x="10437958" y="1046439"/>
                  <a:pt x="10457154" y="1062522"/>
                </a:cubicBezTo>
                <a:cubicBezTo>
                  <a:pt x="10476424" y="1078605"/>
                  <a:pt x="10470050" y="1074899"/>
                  <a:pt x="10461601" y="1086461"/>
                </a:cubicBezTo>
                <a:cubicBezTo>
                  <a:pt x="10453300" y="1097949"/>
                  <a:pt x="10461601" y="1086016"/>
                  <a:pt x="10489246" y="1098393"/>
                </a:cubicBezTo>
                <a:cubicBezTo>
                  <a:pt x="10516891" y="1110845"/>
                  <a:pt x="10528305" y="1133376"/>
                  <a:pt x="10545499" y="1138416"/>
                </a:cubicBezTo>
                <a:cubicBezTo>
                  <a:pt x="10562769" y="1143456"/>
                  <a:pt x="10574627" y="1137008"/>
                  <a:pt x="10574627" y="1137008"/>
                </a:cubicBezTo>
                <a:cubicBezTo>
                  <a:pt x="10574627" y="1137008"/>
                  <a:pt x="10568697" y="1118627"/>
                  <a:pt x="10552392" y="1096541"/>
                </a:cubicBezTo>
                <a:cubicBezTo>
                  <a:pt x="10536161" y="1074454"/>
                  <a:pt x="10501030" y="1068080"/>
                  <a:pt x="10494582" y="1048736"/>
                </a:cubicBezTo>
                <a:cubicBezTo>
                  <a:pt x="10488208" y="1029392"/>
                  <a:pt x="10477832" y="1023833"/>
                  <a:pt x="10453670" y="1033542"/>
                </a:cubicBezTo>
                <a:moveTo>
                  <a:pt x="10647185" y="970544"/>
                </a:moveTo>
                <a:cubicBezTo>
                  <a:pt x="10647705" y="981291"/>
                  <a:pt x="10696547" y="1011456"/>
                  <a:pt x="10714260" y="1020202"/>
                </a:cubicBezTo>
                <a:cubicBezTo>
                  <a:pt x="10732048" y="1028947"/>
                  <a:pt x="10745834" y="1025241"/>
                  <a:pt x="10783410" y="1021091"/>
                </a:cubicBezTo>
                <a:cubicBezTo>
                  <a:pt x="10820987" y="1016941"/>
                  <a:pt x="10823877" y="1000932"/>
                  <a:pt x="10828324" y="991741"/>
                </a:cubicBezTo>
                <a:cubicBezTo>
                  <a:pt x="10832771" y="982551"/>
                  <a:pt x="10810536" y="985738"/>
                  <a:pt x="10785411" y="980698"/>
                </a:cubicBezTo>
                <a:cubicBezTo>
                  <a:pt x="10760138" y="975584"/>
                  <a:pt x="10739460" y="985293"/>
                  <a:pt x="10730565" y="980698"/>
                </a:cubicBezTo>
                <a:cubicBezTo>
                  <a:pt x="10721672" y="976103"/>
                  <a:pt x="10743907" y="971508"/>
                  <a:pt x="10721672" y="963207"/>
                </a:cubicBezTo>
                <a:cubicBezTo>
                  <a:pt x="10699437" y="954906"/>
                  <a:pt x="10694027" y="965949"/>
                  <a:pt x="10689061" y="962317"/>
                </a:cubicBezTo>
                <a:cubicBezTo>
                  <a:pt x="10684170" y="958612"/>
                  <a:pt x="10683206" y="950755"/>
                  <a:pt x="10672311" y="949866"/>
                </a:cubicBezTo>
                <a:cubicBezTo>
                  <a:pt x="10661490" y="948902"/>
                  <a:pt x="10646593" y="960464"/>
                  <a:pt x="10647112" y="970544"/>
                </a:cubicBezTo>
                <a:moveTo>
                  <a:pt x="11759363" y="1384776"/>
                </a:moveTo>
                <a:cubicBezTo>
                  <a:pt x="11747875" y="1387963"/>
                  <a:pt x="11738536" y="1376994"/>
                  <a:pt x="11741575" y="1405009"/>
                </a:cubicBezTo>
                <a:cubicBezTo>
                  <a:pt x="11744466" y="1433025"/>
                  <a:pt x="11750914" y="1436286"/>
                  <a:pt x="11786934" y="1431172"/>
                </a:cubicBezTo>
                <a:cubicBezTo>
                  <a:pt x="11823028" y="1426132"/>
                  <a:pt x="11795828" y="1429838"/>
                  <a:pt x="11845263" y="1426132"/>
                </a:cubicBezTo>
                <a:cubicBezTo>
                  <a:pt x="11894624" y="1422501"/>
                  <a:pt x="11904926" y="1415534"/>
                  <a:pt x="11904926" y="1415534"/>
                </a:cubicBezTo>
                <a:cubicBezTo>
                  <a:pt x="11904926" y="1415534"/>
                  <a:pt x="11898033" y="1401748"/>
                  <a:pt x="11881283" y="1388926"/>
                </a:cubicBezTo>
                <a:cubicBezTo>
                  <a:pt x="11864459" y="1376104"/>
                  <a:pt x="11842225" y="1397672"/>
                  <a:pt x="11804203" y="1391224"/>
                </a:cubicBezTo>
                <a:cubicBezTo>
                  <a:pt x="11766182" y="1384776"/>
                  <a:pt x="11759363" y="1384776"/>
                  <a:pt x="11759363" y="1384776"/>
                </a:cubicBezTo>
                <a:moveTo>
                  <a:pt x="12115859" y="1875865"/>
                </a:moveTo>
                <a:cubicBezTo>
                  <a:pt x="12084656" y="1869788"/>
                  <a:pt x="12075614" y="1863043"/>
                  <a:pt x="12072798" y="1874309"/>
                </a:cubicBezTo>
                <a:cubicBezTo>
                  <a:pt x="12069833" y="1885723"/>
                  <a:pt x="12066497" y="1889354"/>
                  <a:pt x="12086212" y="1896395"/>
                </a:cubicBezTo>
                <a:cubicBezTo>
                  <a:pt x="12106001" y="1903436"/>
                  <a:pt x="12115859" y="1891207"/>
                  <a:pt x="12134313" y="1904993"/>
                </a:cubicBezTo>
                <a:cubicBezTo>
                  <a:pt x="12152694" y="1918778"/>
                  <a:pt x="12157957" y="1918185"/>
                  <a:pt x="12172112" y="1916332"/>
                </a:cubicBezTo>
                <a:cubicBezTo>
                  <a:pt x="12186268" y="1914479"/>
                  <a:pt x="12191827" y="1907438"/>
                  <a:pt x="12191827" y="1907438"/>
                </a:cubicBezTo>
                <a:cubicBezTo>
                  <a:pt x="12191827" y="1907438"/>
                  <a:pt x="12139502" y="1880460"/>
                  <a:pt x="12115784" y="1875865"/>
                </a:cubicBezTo>
                <a:moveTo>
                  <a:pt x="10271198" y="3237293"/>
                </a:moveTo>
                <a:cubicBezTo>
                  <a:pt x="10242071" y="3242185"/>
                  <a:pt x="10221466" y="3245297"/>
                  <a:pt x="10204198" y="3250782"/>
                </a:cubicBezTo>
                <a:cubicBezTo>
                  <a:pt x="10186854" y="3256341"/>
                  <a:pt x="10183148" y="3263900"/>
                  <a:pt x="10185891" y="3281169"/>
                </a:cubicBezTo>
                <a:cubicBezTo>
                  <a:pt x="10188559" y="3298512"/>
                  <a:pt x="10195378" y="3315781"/>
                  <a:pt x="10197750" y="3324749"/>
                </a:cubicBezTo>
                <a:cubicBezTo>
                  <a:pt x="10200121" y="3333717"/>
                  <a:pt x="10209608" y="3324749"/>
                  <a:pt x="10225839" y="3316152"/>
                </a:cubicBezTo>
                <a:cubicBezTo>
                  <a:pt x="10242071" y="3307480"/>
                  <a:pt x="10241033" y="3282281"/>
                  <a:pt x="10256671" y="3282281"/>
                </a:cubicBezTo>
                <a:cubicBezTo>
                  <a:pt x="10272310" y="3282281"/>
                  <a:pt x="10266454" y="3300291"/>
                  <a:pt x="10287429" y="3275018"/>
                </a:cubicBezTo>
                <a:cubicBezTo>
                  <a:pt x="10308404" y="3249744"/>
                  <a:pt x="10292543" y="3247669"/>
                  <a:pt x="10293136" y="3234921"/>
                </a:cubicBezTo>
                <a:cubicBezTo>
                  <a:pt x="10293877" y="3222099"/>
                  <a:pt x="10271198" y="3237293"/>
                  <a:pt x="10271198" y="3237293"/>
                </a:cubicBezTo>
                <a:moveTo>
                  <a:pt x="10455449" y="2960990"/>
                </a:moveTo>
                <a:cubicBezTo>
                  <a:pt x="10449223" y="2964103"/>
                  <a:pt x="10441145" y="2980334"/>
                  <a:pt x="10442627" y="2998196"/>
                </a:cubicBezTo>
                <a:cubicBezTo>
                  <a:pt x="10444110" y="3016132"/>
                  <a:pt x="10459377" y="2996788"/>
                  <a:pt x="10439662" y="3052004"/>
                </a:cubicBezTo>
                <a:cubicBezTo>
                  <a:pt x="10419948" y="3107146"/>
                  <a:pt x="10410016" y="3119598"/>
                  <a:pt x="10390820" y="3133902"/>
                </a:cubicBezTo>
                <a:cubicBezTo>
                  <a:pt x="10371625" y="3148132"/>
                  <a:pt x="10353837" y="3148132"/>
                  <a:pt x="10346425" y="3144426"/>
                </a:cubicBezTo>
                <a:cubicBezTo>
                  <a:pt x="10339014" y="3140794"/>
                  <a:pt x="10348426" y="3128343"/>
                  <a:pt x="10353837" y="3124637"/>
                </a:cubicBezTo>
                <a:cubicBezTo>
                  <a:pt x="10359247" y="3121006"/>
                  <a:pt x="10337012" y="3119598"/>
                  <a:pt x="10327674" y="3121006"/>
                </a:cubicBezTo>
                <a:cubicBezTo>
                  <a:pt x="10318261" y="3122414"/>
                  <a:pt x="10327155" y="3133012"/>
                  <a:pt x="10326118" y="3141684"/>
                </a:cubicBezTo>
                <a:cubicBezTo>
                  <a:pt x="10325154" y="3150430"/>
                  <a:pt x="10306922" y="3173924"/>
                  <a:pt x="10308923" y="3184449"/>
                </a:cubicBezTo>
                <a:cubicBezTo>
                  <a:pt x="10310849" y="3194973"/>
                  <a:pt x="10310849" y="3198234"/>
                  <a:pt x="10299065" y="3201866"/>
                </a:cubicBezTo>
                <a:cubicBezTo>
                  <a:pt x="10287133" y="3205572"/>
                  <a:pt x="10279350" y="3193120"/>
                  <a:pt x="10275867" y="3191267"/>
                </a:cubicBezTo>
                <a:cubicBezTo>
                  <a:pt x="10272384" y="3189414"/>
                  <a:pt x="10254670" y="3194528"/>
                  <a:pt x="10231398" y="3197715"/>
                </a:cubicBezTo>
                <a:cubicBezTo>
                  <a:pt x="10208200" y="3200902"/>
                  <a:pt x="10202345" y="3208758"/>
                  <a:pt x="10192413" y="3225805"/>
                </a:cubicBezTo>
                <a:cubicBezTo>
                  <a:pt x="10182482" y="3242777"/>
                  <a:pt x="10159283" y="3245520"/>
                  <a:pt x="10142533" y="3251968"/>
                </a:cubicBezTo>
                <a:cubicBezTo>
                  <a:pt x="10125709" y="3258416"/>
                  <a:pt x="10132157" y="3282355"/>
                  <a:pt x="10113851" y="3290582"/>
                </a:cubicBezTo>
                <a:cubicBezTo>
                  <a:pt x="10095618" y="3298809"/>
                  <a:pt x="10095618" y="3314003"/>
                  <a:pt x="10094136" y="3326454"/>
                </a:cubicBezTo>
                <a:cubicBezTo>
                  <a:pt x="10092728" y="3338831"/>
                  <a:pt x="10105476" y="3330160"/>
                  <a:pt x="10107477" y="3329196"/>
                </a:cubicBezTo>
                <a:cubicBezTo>
                  <a:pt x="10109478" y="3328233"/>
                  <a:pt x="10109478" y="3311705"/>
                  <a:pt x="10120818" y="3313558"/>
                </a:cubicBezTo>
                <a:cubicBezTo>
                  <a:pt x="10132157" y="3315411"/>
                  <a:pt x="10133640" y="3315781"/>
                  <a:pt x="10127636" y="3328677"/>
                </a:cubicBezTo>
                <a:cubicBezTo>
                  <a:pt x="10121707" y="3341574"/>
                  <a:pt x="10118297" y="3348022"/>
                  <a:pt x="10112443" y="3358991"/>
                </a:cubicBezTo>
                <a:cubicBezTo>
                  <a:pt x="10106513" y="3370034"/>
                  <a:pt x="10114370" y="3375074"/>
                  <a:pt x="10123263" y="3386191"/>
                </a:cubicBezTo>
                <a:cubicBezTo>
                  <a:pt x="10132157" y="3397160"/>
                  <a:pt x="10140606" y="3382930"/>
                  <a:pt x="10159283" y="3363215"/>
                </a:cubicBezTo>
                <a:cubicBezTo>
                  <a:pt x="10178109" y="3343426"/>
                  <a:pt x="10179591" y="3338831"/>
                  <a:pt x="10178109" y="3316300"/>
                </a:cubicBezTo>
                <a:cubicBezTo>
                  <a:pt x="10176552" y="3293769"/>
                  <a:pt x="10169140" y="3293250"/>
                  <a:pt x="10155429" y="3286876"/>
                </a:cubicBezTo>
                <a:cubicBezTo>
                  <a:pt x="10141570" y="3280428"/>
                  <a:pt x="10138605" y="3286876"/>
                  <a:pt x="10153873" y="3269311"/>
                </a:cubicBezTo>
                <a:cubicBezTo>
                  <a:pt x="10169140" y="3251894"/>
                  <a:pt x="10176108" y="3268866"/>
                  <a:pt x="10186484" y="3261084"/>
                </a:cubicBezTo>
                <a:cubicBezTo>
                  <a:pt x="10196861" y="3253302"/>
                  <a:pt x="10222059" y="3253672"/>
                  <a:pt x="10246221" y="3247743"/>
                </a:cubicBezTo>
                <a:cubicBezTo>
                  <a:pt x="10270383" y="3241740"/>
                  <a:pt x="10293655" y="3233958"/>
                  <a:pt x="10294618" y="3241740"/>
                </a:cubicBezTo>
                <a:cubicBezTo>
                  <a:pt x="10295582" y="3249596"/>
                  <a:pt x="10303068" y="3275759"/>
                  <a:pt x="10303957" y="3281243"/>
                </a:cubicBezTo>
                <a:cubicBezTo>
                  <a:pt x="10304921" y="3286802"/>
                  <a:pt x="10320856" y="3273461"/>
                  <a:pt x="10337012" y="3267458"/>
                </a:cubicBezTo>
                <a:cubicBezTo>
                  <a:pt x="10353318" y="3261454"/>
                  <a:pt x="10338050" y="3258786"/>
                  <a:pt x="10336568" y="3248188"/>
                </a:cubicBezTo>
                <a:cubicBezTo>
                  <a:pt x="10335085" y="3237589"/>
                  <a:pt x="10343980" y="3231586"/>
                  <a:pt x="10343980" y="3231586"/>
                </a:cubicBezTo>
                <a:cubicBezTo>
                  <a:pt x="10343980" y="3231586"/>
                  <a:pt x="10352429" y="3249077"/>
                  <a:pt x="10378517" y="3236700"/>
                </a:cubicBezTo>
                <a:cubicBezTo>
                  <a:pt x="10404680" y="3224249"/>
                  <a:pt x="10406681" y="3219209"/>
                  <a:pt x="10413574" y="3221062"/>
                </a:cubicBezTo>
                <a:cubicBezTo>
                  <a:pt x="10420466" y="3222915"/>
                  <a:pt x="10424913" y="3229807"/>
                  <a:pt x="10435735" y="3222915"/>
                </a:cubicBezTo>
                <a:cubicBezTo>
                  <a:pt x="10446629" y="3216022"/>
                  <a:pt x="10448631" y="3222470"/>
                  <a:pt x="10446629" y="3227954"/>
                </a:cubicBezTo>
                <a:cubicBezTo>
                  <a:pt x="10444702" y="3233439"/>
                  <a:pt x="10478203" y="3217356"/>
                  <a:pt x="10485614" y="3212316"/>
                </a:cubicBezTo>
                <a:cubicBezTo>
                  <a:pt x="10493026" y="3207276"/>
                  <a:pt x="10489097" y="3211871"/>
                  <a:pt x="10486058" y="3192527"/>
                </a:cubicBezTo>
                <a:cubicBezTo>
                  <a:pt x="10483168" y="3173257"/>
                  <a:pt x="10473756" y="3171849"/>
                  <a:pt x="10479240" y="3147020"/>
                </a:cubicBezTo>
                <a:cubicBezTo>
                  <a:pt x="10484651" y="3122192"/>
                  <a:pt x="10483168" y="3119820"/>
                  <a:pt x="10484651" y="3104256"/>
                </a:cubicBezTo>
                <a:cubicBezTo>
                  <a:pt x="10486058" y="3088617"/>
                  <a:pt x="10492062" y="3086394"/>
                  <a:pt x="10495991" y="3085430"/>
                </a:cubicBezTo>
                <a:cubicBezTo>
                  <a:pt x="10499992" y="3084541"/>
                  <a:pt x="10499992" y="3063789"/>
                  <a:pt x="10508293" y="3052819"/>
                </a:cubicBezTo>
                <a:cubicBezTo>
                  <a:pt x="10516742" y="3041776"/>
                  <a:pt x="10514741" y="3036736"/>
                  <a:pt x="10514741" y="3011389"/>
                </a:cubicBezTo>
                <a:cubicBezTo>
                  <a:pt x="10514741" y="2986041"/>
                  <a:pt x="10500882" y="2990711"/>
                  <a:pt x="10499992" y="2972775"/>
                </a:cubicBezTo>
                <a:cubicBezTo>
                  <a:pt x="10499029" y="2954839"/>
                  <a:pt x="10503402" y="2937348"/>
                  <a:pt x="10503402" y="2937348"/>
                </a:cubicBezTo>
                <a:cubicBezTo>
                  <a:pt x="10503402" y="2937348"/>
                  <a:pt x="10475312" y="2947946"/>
                  <a:pt x="10472347" y="2954394"/>
                </a:cubicBezTo>
                <a:lnTo>
                  <a:pt x="10469308" y="2960842"/>
                </a:lnTo>
                <a:cubicBezTo>
                  <a:pt x="10469308" y="2960842"/>
                  <a:pt x="10464936" y="2956247"/>
                  <a:pt x="10455523" y="2960842"/>
                </a:cubicBezTo>
                <a:moveTo>
                  <a:pt x="10514445" y="2759841"/>
                </a:moveTo>
                <a:cubicBezTo>
                  <a:pt x="10515705" y="2773330"/>
                  <a:pt x="10517113" y="2785559"/>
                  <a:pt x="10507849" y="2800827"/>
                </a:cubicBezTo>
                <a:cubicBezTo>
                  <a:pt x="10498584" y="2816169"/>
                  <a:pt x="10505181" y="2819800"/>
                  <a:pt x="10499992" y="2841294"/>
                </a:cubicBezTo>
                <a:cubicBezTo>
                  <a:pt x="10494730" y="2862713"/>
                  <a:pt x="10469012" y="2841294"/>
                  <a:pt x="10469012" y="2845667"/>
                </a:cubicBezTo>
                <a:cubicBezTo>
                  <a:pt x="10469012" y="2850039"/>
                  <a:pt x="10465084" y="2865307"/>
                  <a:pt x="10458488" y="2870792"/>
                </a:cubicBezTo>
                <a:cubicBezTo>
                  <a:pt x="10451966" y="2876276"/>
                  <a:pt x="10429508" y="2877536"/>
                  <a:pt x="10436105" y="2899030"/>
                </a:cubicBezTo>
                <a:cubicBezTo>
                  <a:pt x="10442701" y="2920449"/>
                  <a:pt x="10454634" y="2943129"/>
                  <a:pt x="10454634" y="2943129"/>
                </a:cubicBezTo>
                <a:cubicBezTo>
                  <a:pt x="10454634" y="2943129"/>
                  <a:pt x="10467752" y="2930900"/>
                  <a:pt x="10471680" y="2929639"/>
                </a:cubicBezTo>
                <a:cubicBezTo>
                  <a:pt x="10475683" y="2928454"/>
                  <a:pt x="10486207" y="2925415"/>
                  <a:pt x="10486207" y="2925415"/>
                </a:cubicBezTo>
                <a:cubicBezTo>
                  <a:pt x="10486207" y="2925415"/>
                  <a:pt x="10484280" y="2919263"/>
                  <a:pt x="10469753" y="2912519"/>
                </a:cubicBezTo>
                <a:cubicBezTo>
                  <a:pt x="10455227" y="2905774"/>
                  <a:pt x="10456561" y="2891618"/>
                  <a:pt x="10458562" y="2887394"/>
                </a:cubicBezTo>
                <a:cubicBezTo>
                  <a:pt x="10460563" y="2883021"/>
                  <a:pt x="10478944" y="2888579"/>
                  <a:pt x="10490802" y="2887394"/>
                </a:cubicBezTo>
                <a:cubicBezTo>
                  <a:pt x="10502660" y="2886208"/>
                  <a:pt x="10512518" y="2879982"/>
                  <a:pt x="10527045" y="2891618"/>
                </a:cubicBezTo>
                <a:cubicBezTo>
                  <a:pt x="10541498" y="2903254"/>
                  <a:pt x="10562546" y="2907627"/>
                  <a:pt x="10562546" y="2907627"/>
                </a:cubicBezTo>
                <a:cubicBezTo>
                  <a:pt x="10562546" y="2907627"/>
                  <a:pt x="10565140" y="2890432"/>
                  <a:pt x="10571736" y="2878203"/>
                </a:cubicBezTo>
                <a:cubicBezTo>
                  <a:pt x="10578333" y="2865974"/>
                  <a:pt x="10597454" y="2871459"/>
                  <a:pt x="10616502" y="2865974"/>
                </a:cubicBezTo>
                <a:cubicBezTo>
                  <a:pt x="10635624" y="2860416"/>
                  <a:pt x="10650076" y="2857377"/>
                  <a:pt x="10643480" y="2849372"/>
                </a:cubicBezTo>
                <a:cubicBezTo>
                  <a:pt x="10636884" y="2841368"/>
                  <a:pt x="10637551" y="2823654"/>
                  <a:pt x="10633548" y="2810165"/>
                </a:cubicBezTo>
                <a:cubicBezTo>
                  <a:pt x="10629620" y="2796676"/>
                  <a:pt x="10617095" y="2809572"/>
                  <a:pt x="10607238" y="2814464"/>
                </a:cubicBezTo>
                <a:cubicBezTo>
                  <a:pt x="10597380" y="2819356"/>
                  <a:pt x="10584855" y="2815650"/>
                  <a:pt x="10571662" y="2807127"/>
                </a:cubicBezTo>
                <a:cubicBezTo>
                  <a:pt x="10558544" y="2798529"/>
                  <a:pt x="10534827" y="2766066"/>
                  <a:pt x="10526229" y="2753170"/>
                </a:cubicBezTo>
                <a:cubicBezTo>
                  <a:pt x="10526229" y="2753170"/>
                  <a:pt x="10513037" y="2746426"/>
                  <a:pt x="10514371" y="2759915"/>
                </a:cubicBezTo>
                <a:moveTo>
                  <a:pt x="10534086" y="2290393"/>
                </a:moveTo>
                <a:cubicBezTo>
                  <a:pt x="10538754" y="2308181"/>
                  <a:pt x="10543276" y="2335752"/>
                  <a:pt x="10532752" y="2338791"/>
                </a:cubicBezTo>
                <a:cubicBezTo>
                  <a:pt x="10522227" y="2341904"/>
                  <a:pt x="10514964" y="2361470"/>
                  <a:pt x="10512370" y="2381778"/>
                </a:cubicBezTo>
                <a:cubicBezTo>
                  <a:pt x="10509702" y="2401937"/>
                  <a:pt x="10504440" y="2427655"/>
                  <a:pt x="10515630" y="2443664"/>
                </a:cubicBezTo>
                <a:cubicBezTo>
                  <a:pt x="10526896" y="2459525"/>
                  <a:pt x="10518966" y="2460785"/>
                  <a:pt x="10518966" y="2474274"/>
                </a:cubicBezTo>
                <a:cubicBezTo>
                  <a:pt x="10518966" y="2487763"/>
                  <a:pt x="10522895" y="2522078"/>
                  <a:pt x="10516298" y="2542312"/>
                </a:cubicBezTo>
                <a:cubicBezTo>
                  <a:pt x="10509702" y="2562545"/>
                  <a:pt x="10505773" y="2567437"/>
                  <a:pt x="10508441" y="2588856"/>
                </a:cubicBezTo>
                <a:cubicBezTo>
                  <a:pt x="10511035" y="2610276"/>
                  <a:pt x="10508441" y="2614574"/>
                  <a:pt x="10508441" y="2645258"/>
                </a:cubicBezTo>
                <a:cubicBezTo>
                  <a:pt x="10508441" y="2675942"/>
                  <a:pt x="10506514" y="2700400"/>
                  <a:pt x="10507775" y="2712629"/>
                </a:cubicBezTo>
                <a:cubicBezTo>
                  <a:pt x="10509108" y="2724932"/>
                  <a:pt x="10515630" y="2706552"/>
                  <a:pt x="10520226" y="2702253"/>
                </a:cubicBezTo>
                <a:cubicBezTo>
                  <a:pt x="10524822" y="2697954"/>
                  <a:pt x="10542609" y="2695509"/>
                  <a:pt x="10552467" y="2705959"/>
                </a:cubicBezTo>
                <a:lnTo>
                  <a:pt x="10562398" y="2716335"/>
                </a:lnTo>
                <a:cubicBezTo>
                  <a:pt x="10562398" y="2716335"/>
                  <a:pt x="10578184" y="2723080"/>
                  <a:pt x="10556468" y="2676461"/>
                </a:cubicBezTo>
                <a:cubicBezTo>
                  <a:pt x="10534753" y="2629842"/>
                  <a:pt x="10530825" y="2639700"/>
                  <a:pt x="10536754" y="2597380"/>
                </a:cubicBezTo>
                <a:cubicBezTo>
                  <a:pt x="10542683" y="2555134"/>
                  <a:pt x="10545944" y="2554467"/>
                  <a:pt x="10568327" y="2550168"/>
                </a:cubicBezTo>
                <a:cubicBezTo>
                  <a:pt x="10590710" y="2545869"/>
                  <a:pt x="10602569" y="2576553"/>
                  <a:pt x="10605237" y="2579592"/>
                </a:cubicBezTo>
                <a:cubicBezTo>
                  <a:pt x="10607905" y="2582705"/>
                  <a:pt x="10603235" y="2569216"/>
                  <a:pt x="10595305" y="2545277"/>
                </a:cubicBezTo>
                <a:cubicBezTo>
                  <a:pt x="10587449" y="2521337"/>
                  <a:pt x="10580186" y="2513407"/>
                  <a:pt x="10577592" y="2483390"/>
                </a:cubicBezTo>
                <a:cubicBezTo>
                  <a:pt x="10574923" y="2453373"/>
                  <a:pt x="10565658" y="2428174"/>
                  <a:pt x="10553874" y="2419651"/>
                </a:cubicBezTo>
                <a:cubicBezTo>
                  <a:pt x="10542016" y="2411127"/>
                  <a:pt x="10547946" y="2396971"/>
                  <a:pt x="10553208" y="2385335"/>
                </a:cubicBezTo>
                <a:cubicBezTo>
                  <a:pt x="10558469" y="2373699"/>
                  <a:pt x="10560471" y="2355911"/>
                  <a:pt x="10557877" y="2335678"/>
                </a:cubicBezTo>
                <a:cubicBezTo>
                  <a:pt x="10555209" y="2315444"/>
                  <a:pt x="10549205" y="2287206"/>
                  <a:pt x="10546019" y="2276237"/>
                </a:cubicBezTo>
                <a:cubicBezTo>
                  <a:pt x="10542683" y="2265194"/>
                  <a:pt x="10529490" y="2282982"/>
                  <a:pt x="10529490" y="2282982"/>
                </a:cubicBezTo>
                <a:lnTo>
                  <a:pt x="10534086" y="2290393"/>
                </a:lnTo>
                <a:close/>
                <a:moveTo>
                  <a:pt x="9811682" y="3612762"/>
                </a:moveTo>
                <a:cubicBezTo>
                  <a:pt x="9769510" y="3639592"/>
                  <a:pt x="9750462" y="3637591"/>
                  <a:pt x="9767286" y="3671610"/>
                </a:cubicBezTo>
                <a:cubicBezTo>
                  <a:pt x="9784037" y="3705629"/>
                  <a:pt x="9794636" y="3720081"/>
                  <a:pt x="9796933" y="3726455"/>
                </a:cubicBezTo>
                <a:cubicBezTo>
                  <a:pt x="9799156" y="3732903"/>
                  <a:pt x="9807827" y="3722156"/>
                  <a:pt x="9819242" y="3695179"/>
                </a:cubicBezTo>
                <a:cubicBezTo>
                  <a:pt x="9830804" y="3668200"/>
                  <a:pt x="9832138" y="3632922"/>
                  <a:pt x="9836733" y="3622249"/>
                </a:cubicBezTo>
                <a:cubicBezTo>
                  <a:pt x="9841402" y="3611502"/>
                  <a:pt x="9826209" y="3603498"/>
                  <a:pt x="9811756" y="3612688"/>
                </a:cubicBezTo>
                <a:moveTo>
                  <a:pt x="10923414" y="4643339"/>
                </a:moveTo>
                <a:cubicBezTo>
                  <a:pt x="10931863" y="4655345"/>
                  <a:pt x="10928677" y="4653492"/>
                  <a:pt x="10939497" y="4669353"/>
                </a:cubicBezTo>
                <a:cubicBezTo>
                  <a:pt x="10950392" y="4685288"/>
                  <a:pt x="10967513" y="4688030"/>
                  <a:pt x="10980335" y="4692329"/>
                </a:cubicBezTo>
                <a:cubicBezTo>
                  <a:pt x="10993157" y="4696553"/>
                  <a:pt x="10980335" y="4687734"/>
                  <a:pt x="10970848" y="4674838"/>
                </a:cubicBezTo>
                <a:cubicBezTo>
                  <a:pt x="10961287" y="4661941"/>
                  <a:pt x="10960620" y="4654901"/>
                  <a:pt x="10946464" y="4642004"/>
                </a:cubicBezTo>
                <a:cubicBezTo>
                  <a:pt x="10932309" y="4629182"/>
                  <a:pt x="10908591" y="4622067"/>
                  <a:pt x="10923414" y="4643190"/>
                </a:cubicBezTo>
                <a:moveTo>
                  <a:pt x="10837885" y="4606354"/>
                </a:moveTo>
                <a:cubicBezTo>
                  <a:pt x="10835662" y="4623401"/>
                  <a:pt x="10842776" y="4628515"/>
                  <a:pt x="10826990" y="4640967"/>
                </a:cubicBezTo>
                <a:cubicBezTo>
                  <a:pt x="10811129" y="4653566"/>
                  <a:pt x="10793416" y="4653566"/>
                  <a:pt x="10776592" y="4656309"/>
                </a:cubicBezTo>
                <a:cubicBezTo>
                  <a:pt x="10759842" y="4659051"/>
                  <a:pt x="10772071" y="4653566"/>
                  <a:pt x="10751318" y="4652899"/>
                </a:cubicBezTo>
                <a:cubicBezTo>
                  <a:pt x="10730565" y="4652306"/>
                  <a:pt x="10725304" y="4653789"/>
                  <a:pt x="10734865" y="4664239"/>
                </a:cubicBezTo>
                <a:cubicBezTo>
                  <a:pt x="10744352" y="4674689"/>
                  <a:pt x="10742054" y="4684769"/>
                  <a:pt x="10772663" y="4683583"/>
                </a:cubicBezTo>
                <a:cubicBezTo>
                  <a:pt x="10803273" y="4682397"/>
                  <a:pt x="10828621" y="4665795"/>
                  <a:pt x="10848409" y="4659718"/>
                </a:cubicBezTo>
                <a:cubicBezTo>
                  <a:pt x="10868198" y="4653566"/>
                  <a:pt x="10866494" y="4637631"/>
                  <a:pt x="10868198" y="4630294"/>
                </a:cubicBezTo>
                <a:cubicBezTo>
                  <a:pt x="10869829" y="4622883"/>
                  <a:pt x="10840183" y="4587974"/>
                  <a:pt x="10837960" y="4606354"/>
                </a:cubicBezTo>
                <a:moveTo>
                  <a:pt x="9748165" y="4104370"/>
                </a:moveTo>
                <a:cubicBezTo>
                  <a:pt x="9743273" y="4105556"/>
                  <a:pt x="9740234" y="4110374"/>
                  <a:pt x="9737270" y="4127124"/>
                </a:cubicBezTo>
                <a:cubicBezTo>
                  <a:pt x="9734305" y="4143874"/>
                  <a:pt x="9724893" y="4152619"/>
                  <a:pt x="9714813" y="4162477"/>
                </a:cubicBezTo>
                <a:cubicBezTo>
                  <a:pt x="9704659" y="4172334"/>
                  <a:pt x="9677236" y="4198793"/>
                  <a:pt x="9675828" y="4204130"/>
                </a:cubicBezTo>
                <a:cubicBezTo>
                  <a:pt x="9674272" y="4209392"/>
                  <a:pt x="9674049" y="4206131"/>
                  <a:pt x="9694580" y="4196496"/>
                </a:cubicBezTo>
                <a:cubicBezTo>
                  <a:pt x="9715036" y="4186861"/>
                  <a:pt x="9731341" y="4174039"/>
                  <a:pt x="9733712" y="4160920"/>
                </a:cubicBezTo>
                <a:cubicBezTo>
                  <a:pt x="9736307" y="4147802"/>
                  <a:pt x="9731341" y="4155881"/>
                  <a:pt x="9749351" y="4147357"/>
                </a:cubicBezTo>
                <a:cubicBezTo>
                  <a:pt x="9767361" y="4138834"/>
                  <a:pt x="9758245" y="4136092"/>
                  <a:pt x="9758986" y="4122677"/>
                </a:cubicBezTo>
                <a:cubicBezTo>
                  <a:pt x="9759652" y="4109410"/>
                  <a:pt x="9757207" y="4101998"/>
                  <a:pt x="9748165" y="4104296"/>
                </a:cubicBezTo>
                <a:moveTo>
                  <a:pt x="9918408" y="4061828"/>
                </a:moveTo>
                <a:cubicBezTo>
                  <a:pt x="9916407" y="4063385"/>
                  <a:pt x="9905067" y="4060642"/>
                  <a:pt x="9916926" y="4072130"/>
                </a:cubicBezTo>
                <a:cubicBezTo>
                  <a:pt x="9928784" y="4083544"/>
                  <a:pt x="9939605" y="4086138"/>
                  <a:pt x="9938123" y="4094587"/>
                </a:cubicBezTo>
                <a:cubicBezTo>
                  <a:pt x="9936640" y="4103110"/>
                  <a:pt x="9937678" y="4104741"/>
                  <a:pt x="9931007" y="4103777"/>
                </a:cubicBezTo>
                <a:cubicBezTo>
                  <a:pt x="9924338" y="4102888"/>
                  <a:pt x="9922336" y="4101257"/>
                  <a:pt x="9919372" y="4101035"/>
                </a:cubicBezTo>
                <a:cubicBezTo>
                  <a:pt x="9916407" y="4100813"/>
                  <a:pt x="9915963" y="4106519"/>
                  <a:pt x="9917964" y="4111856"/>
                </a:cubicBezTo>
                <a:cubicBezTo>
                  <a:pt x="9919890" y="4117192"/>
                  <a:pt x="9919372" y="4111189"/>
                  <a:pt x="9925079" y="4120083"/>
                </a:cubicBezTo>
                <a:cubicBezTo>
                  <a:pt x="9930786" y="4129051"/>
                  <a:pt x="9929303" y="4132089"/>
                  <a:pt x="9931007" y="4142391"/>
                </a:cubicBezTo>
                <a:cubicBezTo>
                  <a:pt x="9932713" y="4152694"/>
                  <a:pt x="9937160" y="4147654"/>
                  <a:pt x="9937160" y="4147654"/>
                </a:cubicBezTo>
                <a:cubicBezTo>
                  <a:pt x="9937160" y="4147654"/>
                  <a:pt x="9935677" y="4122825"/>
                  <a:pt x="9936419" y="4117785"/>
                </a:cubicBezTo>
                <a:cubicBezTo>
                  <a:pt x="9937160" y="4112671"/>
                  <a:pt x="9934417" y="4100516"/>
                  <a:pt x="9942792" y="4104444"/>
                </a:cubicBezTo>
                <a:cubicBezTo>
                  <a:pt x="9951242" y="4108372"/>
                  <a:pt x="9948944" y="4123122"/>
                  <a:pt x="9953910" y="4109262"/>
                </a:cubicBezTo>
                <a:cubicBezTo>
                  <a:pt x="9958875" y="4095476"/>
                  <a:pt x="9956652" y="4083247"/>
                  <a:pt x="9954206" y="4072278"/>
                </a:cubicBezTo>
                <a:cubicBezTo>
                  <a:pt x="9951760" y="4061235"/>
                  <a:pt x="9943015" y="4060790"/>
                  <a:pt x="9932934" y="4060790"/>
                </a:cubicBezTo>
                <a:cubicBezTo>
                  <a:pt x="9922855" y="4060790"/>
                  <a:pt x="9918408" y="4061754"/>
                  <a:pt x="9918408" y="4061754"/>
                </a:cubicBezTo>
                <a:moveTo>
                  <a:pt x="9881128" y="4106668"/>
                </a:moveTo>
                <a:cubicBezTo>
                  <a:pt x="9881128" y="4106668"/>
                  <a:pt x="9881499" y="4098886"/>
                  <a:pt x="9867194" y="4084804"/>
                </a:cubicBezTo>
                <a:cubicBezTo>
                  <a:pt x="9852890" y="4070722"/>
                  <a:pt x="9852519" y="4066719"/>
                  <a:pt x="9830730" y="4062939"/>
                </a:cubicBezTo>
                <a:cubicBezTo>
                  <a:pt x="9809014" y="4059234"/>
                  <a:pt x="9787150" y="4064867"/>
                  <a:pt x="9796340" y="4088213"/>
                </a:cubicBezTo>
                <a:cubicBezTo>
                  <a:pt x="9805530" y="4111633"/>
                  <a:pt x="9808273" y="4115043"/>
                  <a:pt x="9826653" y="4117859"/>
                </a:cubicBezTo>
                <a:cubicBezTo>
                  <a:pt x="9845034" y="4120676"/>
                  <a:pt x="9856225" y="4110670"/>
                  <a:pt x="9856225" y="4110670"/>
                </a:cubicBezTo>
                <a:cubicBezTo>
                  <a:pt x="9856225" y="4110670"/>
                  <a:pt x="9857634" y="4114376"/>
                  <a:pt x="9840216" y="4125345"/>
                </a:cubicBezTo>
                <a:cubicBezTo>
                  <a:pt x="9822873" y="4136240"/>
                  <a:pt x="9820798" y="4157140"/>
                  <a:pt x="9834436" y="4165293"/>
                </a:cubicBezTo>
                <a:cubicBezTo>
                  <a:pt x="9848073" y="4173372"/>
                  <a:pt x="9847702" y="4185897"/>
                  <a:pt x="9855558" y="4179598"/>
                </a:cubicBezTo>
                <a:cubicBezTo>
                  <a:pt x="9863341" y="4173372"/>
                  <a:pt x="9869121" y="4151878"/>
                  <a:pt x="9885130" y="4136907"/>
                </a:cubicBezTo>
                <a:cubicBezTo>
                  <a:pt x="9901139" y="4121936"/>
                  <a:pt x="9902177" y="4119786"/>
                  <a:pt x="9904252" y="4103851"/>
                </a:cubicBezTo>
                <a:cubicBezTo>
                  <a:pt x="9906253" y="4087991"/>
                  <a:pt x="9904623" y="4075169"/>
                  <a:pt x="9904623" y="4075169"/>
                </a:cubicBezTo>
                <a:lnTo>
                  <a:pt x="9881054" y="4106668"/>
                </a:lnTo>
                <a:close/>
                <a:moveTo>
                  <a:pt x="9956874" y="4181747"/>
                </a:moveTo>
                <a:cubicBezTo>
                  <a:pt x="9958875" y="4194124"/>
                  <a:pt x="9945089" y="4178264"/>
                  <a:pt x="9939828" y="4185378"/>
                </a:cubicBezTo>
                <a:cubicBezTo>
                  <a:pt x="9934640" y="4192568"/>
                  <a:pt x="9931971" y="4191085"/>
                  <a:pt x="9923523" y="4194569"/>
                </a:cubicBezTo>
                <a:cubicBezTo>
                  <a:pt x="9915147" y="4198052"/>
                  <a:pt x="9894913" y="4216878"/>
                  <a:pt x="9894913" y="4216878"/>
                </a:cubicBezTo>
                <a:cubicBezTo>
                  <a:pt x="9894913" y="4216878"/>
                  <a:pt x="9894617" y="4204723"/>
                  <a:pt x="9895136" y="4201980"/>
                </a:cubicBezTo>
                <a:cubicBezTo>
                  <a:pt x="9895581" y="4199238"/>
                  <a:pt x="9888984" y="4185008"/>
                  <a:pt x="9882832" y="4194569"/>
                </a:cubicBezTo>
                <a:cubicBezTo>
                  <a:pt x="9876681" y="4204204"/>
                  <a:pt x="9870752" y="4210430"/>
                  <a:pt x="9856892" y="4217322"/>
                </a:cubicBezTo>
                <a:cubicBezTo>
                  <a:pt x="9843032" y="4224289"/>
                  <a:pt x="9834436" y="4234369"/>
                  <a:pt x="9832731" y="4246746"/>
                </a:cubicBezTo>
                <a:cubicBezTo>
                  <a:pt x="9830951" y="4259124"/>
                  <a:pt x="9841106" y="4258753"/>
                  <a:pt x="9841106" y="4258753"/>
                </a:cubicBezTo>
                <a:cubicBezTo>
                  <a:pt x="9841106" y="4258753"/>
                  <a:pt x="9846516" y="4254603"/>
                  <a:pt x="9855707" y="4240372"/>
                </a:cubicBezTo>
                <a:cubicBezTo>
                  <a:pt x="9864823" y="4226142"/>
                  <a:pt x="9866527" y="4226587"/>
                  <a:pt x="9883055" y="4224512"/>
                </a:cubicBezTo>
                <a:cubicBezTo>
                  <a:pt x="9899657" y="4222510"/>
                  <a:pt x="9898323" y="4222659"/>
                  <a:pt x="9903585" y="4231627"/>
                </a:cubicBezTo>
                <a:cubicBezTo>
                  <a:pt x="9908773" y="4240669"/>
                  <a:pt x="9904771" y="4254232"/>
                  <a:pt x="9905289" y="4264089"/>
                </a:cubicBezTo>
                <a:cubicBezTo>
                  <a:pt x="9905735" y="4273947"/>
                  <a:pt x="9904771" y="4285879"/>
                  <a:pt x="9921743" y="4291660"/>
                </a:cubicBezTo>
                <a:cubicBezTo>
                  <a:pt x="9938864" y="4297441"/>
                  <a:pt x="9930712" y="4292105"/>
                  <a:pt x="9946201" y="4290771"/>
                </a:cubicBezTo>
                <a:cubicBezTo>
                  <a:pt x="9961765" y="4289363"/>
                  <a:pt x="9961544" y="4289807"/>
                  <a:pt x="9959246" y="4282025"/>
                </a:cubicBezTo>
                <a:cubicBezTo>
                  <a:pt x="9957022" y="4274243"/>
                  <a:pt x="9952353" y="4267350"/>
                  <a:pt x="9951316" y="4258160"/>
                </a:cubicBezTo>
                <a:cubicBezTo>
                  <a:pt x="9950352" y="4248970"/>
                  <a:pt x="9960284" y="4245041"/>
                  <a:pt x="9963470" y="4243263"/>
                </a:cubicBezTo>
                <a:cubicBezTo>
                  <a:pt x="9966657" y="4241410"/>
                  <a:pt x="9968659" y="4252453"/>
                  <a:pt x="9973402" y="4263941"/>
                </a:cubicBezTo>
                <a:cubicBezTo>
                  <a:pt x="9978071" y="4275503"/>
                  <a:pt x="9980073" y="4274984"/>
                  <a:pt x="9981999" y="4266239"/>
                </a:cubicBezTo>
                <a:cubicBezTo>
                  <a:pt x="9983926" y="4257493"/>
                  <a:pt x="9989410" y="4236889"/>
                  <a:pt x="9987410" y="4225772"/>
                </a:cubicBezTo>
                <a:cubicBezTo>
                  <a:pt x="9985409" y="4214728"/>
                  <a:pt x="9984445" y="4206205"/>
                  <a:pt x="9984445" y="4197015"/>
                </a:cubicBezTo>
                <a:cubicBezTo>
                  <a:pt x="9984445" y="4187824"/>
                  <a:pt x="9976737" y="4176781"/>
                  <a:pt x="9972364" y="4173594"/>
                </a:cubicBezTo>
                <a:cubicBezTo>
                  <a:pt x="9967918" y="4170333"/>
                  <a:pt x="9952575" y="4156844"/>
                  <a:pt x="9952575" y="4156844"/>
                </a:cubicBezTo>
                <a:cubicBezTo>
                  <a:pt x="9952575" y="4156844"/>
                  <a:pt x="9954799" y="4169444"/>
                  <a:pt x="9956726" y="4181895"/>
                </a:cubicBezTo>
                <a:moveTo>
                  <a:pt x="9800120" y="3852526"/>
                </a:moveTo>
                <a:cubicBezTo>
                  <a:pt x="9788188" y="3843706"/>
                  <a:pt x="9781665" y="3874612"/>
                  <a:pt x="9778404" y="3890473"/>
                </a:cubicBezTo>
                <a:cubicBezTo>
                  <a:pt x="9775069" y="3906482"/>
                  <a:pt x="9771141" y="3916858"/>
                  <a:pt x="9777070" y="3928494"/>
                </a:cubicBezTo>
                <a:cubicBezTo>
                  <a:pt x="9782999" y="3940130"/>
                  <a:pt x="9780405" y="3943836"/>
                  <a:pt x="9780405" y="3943836"/>
                </a:cubicBezTo>
                <a:lnTo>
                  <a:pt x="9763285" y="3930866"/>
                </a:lnTo>
                <a:cubicBezTo>
                  <a:pt x="9763285" y="3930866"/>
                  <a:pt x="9758689" y="3945615"/>
                  <a:pt x="9758689" y="3958511"/>
                </a:cubicBezTo>
                <a:cubicBezTo>
                  <a:pt x="9758689" y="3971407"/>
                  <a:pt x="9753353" y="3976891"/>
                  <a:pt x="9773142" y="3986082"/>
                </a:cubicBezTo>
                <a:cubicBezTo>
                  <a:pt x="9792857" y="3995272"/>
                  <a:pt x="9799527" y="3990306"/>
                  <a:pt x="9802047" y="4004463"/>
                </a:cubicBezTo>
                <a:cubicBezTo>
                  <a:pt x="9804715" y="4018544"/>
                  <a:pt x="9804715" y="4024622"/>
                  <a:pt x="9817908" y="4027142"/>
                </a:cubicBezTo>
                <a:cubicBezTo>
                  <a:pt x="9831026" y="4029587"/>
                  <a:pt x="9846220" y="4035072"/>
                  <a:pt x="9851482" y="4043744"/>
                </a:cubicBezTo>
                <a:cubicBezTo>
                  <a:pt x="9856744" y="4052267"/>
                  <a:pt x="9854076" y="4020990"/>
                  <a:pt x="9863341" y="4022843"/>
                </a:cubicBezTo>
                <a:cubicBezTo>
                  <a:pt x="9872531" y="4024696"/>
                  <a:pt x="9883129" y="4036332"/>
                  <a:pt x="9889651" y="4046782"/>
                </a:cubicBezTo>
                <a:cubicBezTo>
                  <a:pt x="9896248" y="4057233"/>
                  <a:pt x="9906030" y="4057826"/>
                  <a:pt x="9906030" y="4057826"/>
                </a:cubicBezTo>
                <a:cubicBezTo>
                  <a:pt x="9906030" y="4057826"/>
                  <a:pt x="9890912" y="4032701"/>
                  <a:pt x="9897508" y="4029662"/>
                </a:cubicBezTo>
                <a:cubicBezTo>
                  <a:pt x="9904030" y="4026623"/>
                  <a:pt x="9906030" y="4024177"/>
                  <a:pt x="9888910" y="4013727"/>
                </a:cubicBezTo>
                <a:cubicBezTo>
                  <a:pt x="9871789" y="4003351"/>
                  <a:pt x="9858004" y="4005797"/>
                  <a:pt x="9844885" y="4003944"/>
                </a:cubicBezTo>
                <a:cubicBezTo>
                  <a:pt x="9831767" y="4002091"/>
                  <a:pt x="9831767" y="4013134"/>
                  <a:pt x="9821835" y="3987416"/>
                </a:cubicBezTo>
                <a:cubicBezTo>
                  <a:pt x="9811904" y="3961698"/>
                  <a:pt x="9819908" y="3945763"/>
                  <a:pt x="9819908" y="3940204"/>
                </a:cubicBezTo>
                <a:cubicBezTo>
                  <a:pt x="9819908" y="3934646"/>
                  <a:pt x="9827098" y="3948802"/>
                  <a:pt x="9835028" y="3931014"/>
                </a:cubicBezTo>
                <a:cubicBezTo>
                  <a:pt x="9842885" y="3913301"/>
                  <a:pt x="9844885" y="3899144"/>
                  <a:pt x="9843552" y="3882024"/>
                </a:cubicBezTo>
                <a:cubicBezTo>
                  <a:pt x="9842217" y="3864903"/>
                  <a:pt x="9855410" y="3858085"/>
                  <a:pt x="9845479" y="3857491"/>
                </a:cubicBezTo>
                <a:cubicBezTo>
                  <a:pt x="9835621" y="3856898"/>
                  <a:pt x="9806642" y="3857491"/>
                  <a:pt x="9800120" y="3852600"/>
                </a:cubicBezTo>
                <a:moveTo>
                  <a:pt x="9443698" y="3809984"/>
                </a:moveTo>
                <a:cubicBezTo>
                  <a:pt x="9443698" y="3809984"/>
                  <a:pt x="9413459" y="3810873"/>
                  <a:pt x="9408790" y="3810873"/>
                </a:cubicBezTo>
                <a:cubicBezTo>
                  <a:pt x="9404121" y="3810873"/>
                  <a:pt x="9393670" y="3822583"/>
                  <a:pt x="9386111" y="3827178"/>
                </a:cubicBezTo>
                <a:cubicBezTo>
                  <a:pt x="9378551" y="3831774"/>
                  <a:pt x="9378551" y="3838147"/>
                  <a:pt x="9383887" y="3850080"/>
                </a:cubicBezTo>
                <a:cubicBezTo>
                  <a:pt x="9389075" y="3862087"/>
                  <a:pt x="9397969" y="3862680"/>
                  <a:pt x="9412792" y="3866682"/>
                </a:cubicBezTo>
                <a:cubicBezTo>
                  <a:pt x="9427615" y="3870684"/>
                  <a:pt x="9422354" y="3860234"/>
                  <a:pt x="9433248" y="3856306"/>
                </a:cubicBezTo>
                <a:cubicBezTo>
                  <a:pt x="9444069" y="3852303"/>
                  <a:pt x="9447034" y="3842520"/>
                  <a:pt x="9449405" y="3833626"/>
                </a:cubicBezTo>
                <a:cubicBezTo>
                  <a:pt x="9451703" y="3824658"/>
                  <a:pt x="9458892" y="3820656"/>
                  <a:pt x="9461560" y="3817691"/>
                </a:cubicBezTo>
                <a:cubicBezTo>
                  <a:pt x="9464154" y="3814652"/>
                  <a:pt x="9453037" y="3804202"/>
                  <a:pt x="9453037" y="3803239"/>
                </a:cubicBezTo>
                <a:cubicBezTo>
                  <a:pt x="9453037" y="3802350"/>
                  <a:pt x="9443772" y="3809984"/>
                  <a:pt x="9443772" y="3809984"/>
                </a:cubicBezTo>
                <a:moveTo>
                  <a:pt x="10045961" y="4589678"/>
                </a:moveTo>
                <a:cubicBezTo>
                  <a:pt x="10038549" y="4592050"/>
                  <a:pt x="10030767" y="4615693"/>
                  <a:pt x="10034992" y="4629849"/>
                </a:cubicBezTo>
                <a:cubicBezTo>
                  <a:pt x="10039143" y="4644079"/>
                  <a:pt x="10044256" y="4634592"/>
                  <a:pt x="10061229" y="4631406"/>
                </a:cubicBezTo>
                <a:cubicBezTo>
                  <a:pt x="10078127" y="4628219"/>
                  <a:pt x="10075533" y="4614878"/>
                  <a:pt x="10096730" y="4613247"/>
                </a:cubicBezTo>
                <a:cubicBezTo>
                  <a:pt x="10117927" y="4611691"/>
                  <a:pt x="10161952" y="4628219"/>
                  <a:pt x="10161952" y="4628219"/>
                </a:cubicBezTo>
                <a:cubicBezTo>
                  <a:pt x="10161952" y="4628219"/>
                  <a:pt x="10171290" y="4617176"/>
                  <a:pt x="10137494" y="4595904"/>
                </a:cubicBezTo>
                <a:cubicBezTo>
                  <a:pt x="10103548" y="4574559"/>
                  <a:pt x="10088207" y="4576189"/>
                  <a:pt x="10045961" y="4589531"/>
                </a:cubicBezTo>
                <a:moveTo>
                  <a:pt x="9985779" y="4599759"/>
                </a:moveTo>
                <a:cubicBezTo>
                  <a:pt x="9955540" y="4588197"/>
                  <a:pt x="9944274" y="4595830"/>
                  <a:pt x="9944274" y="4611617"/>
                </a:cubicBezTo>
                <a:cubicBezTo>
                  <a:pt x="9944274" y="4627403"/>
                  <a:pt x="9940939" y="4635260"/>
                  <a:pt x="9973105" y="4635260"/>
                </a:cubicBezTo>
                <a:cubicBezTo>
                  <a:pt x="10005271" y="4635260"/>
                  <a:pt x="10041662" y="4621104"/>
                  <a:pt x="9985779" y="4599759"/>
                </a:cubicBezTo>
                <a:moveTo>
                  <a:pt x="10061451" y="4398535"/>
                </a:moveTo>
                <a:cubicBezTo>
                  <a:pt x="10065601" y="4390901"/>
                  <a:pt x="10027210" y="4424846"/>
                  <a:pt x="10020020" y="4431590"/>
                </a:cubicBezTo>
                <a:cubicBezTo>
                  <a:pt x="10012757" y="4438335"/>
                  <a:pt x="10020020" y="4448118"/>
                  <a:pt x="10025209" y="4457976"/>
                </a:cubicBezTo>
                <a:cubicBezTo>
                  <a:pt x="10030545" y="4467759"/>
                  <a:pt x="10029210" y="4501481"/>
                  <a:pt x="10031137" y="4508819"/>
                </a:cubicBezTo>
                <a:cubicBezTo>
                  <a:pt x="10033139" y="4516156"/>
                  <a:pt x="10052854" y="4522901"/>
                  <a:pt x="10052854" y="4522901"/>
                </a:cubicBezTo>
                <a:cubicBezTo>
                  <a:pt x="10052854" y="4522901"/>
                  <a:pt x="10052187" y="4500221"/>
                  <a:pt x="10059376" y="4489845"/>
                </a:cubicBezTo>
                <a:cubicBezTo>
                  <a:pt x="10066639" y="4479395"/>
                  <a:pt x="10059376" y="4466499"/>
                  <a:pt x="10059376" y="4447525"/>
                </a:cubicBezTo>
                <a:cubicBezTo>
                  <a:pt x="10059376" y="4428551"/>
                  <a:pt x="10048851" y="4421140"/>
                  <a:pt x="10061377" y="4398461"/>
                </a:cubicBezTo>
                <a:moveTo>
                  <a:pt x="9950722" y="4465239"/>
                </a:moveTo>
                <a:cubicBezTo>
                  <a:pt x="9931007" y="4479024"/>
                  <a:pt x="9928562" y="4470575"/>
                  <a:pt x="9913813" y="4461459"/>
                </a:cubicBezTo>
                <a:cubicBezTo>
                  <a:pt x="9899064" y="4452269"/>
                  <a:pt x="9903214" y="4480507"/>
                  <a:pt x="9870381" y="4465239"/>
                </a:cubicBezTo>
                <a:cubicBezTo>
                  <a:pt x="9837548" y="4449897"/>
                  <a:pt x="9825319" y="4442337"/>
                  <a:pt x="9790040" y="4468351"/>
                </a:cubicBezTo>
                <a:cubicBezTo>
                  <a:pt x="9754761" y="4494292"/>
                  <a:pt x="9776922" y="4504965"/>
                  <a:pt x="9776032" y="4523271"/>
                </a:cubicBezTo>
                <a:cubicBezTo>
                  <a:pt x="9775143" y="4541578"/>
                  <a:pt x="9746535" y="4593533"/>
                  <a:pt x="9735862" y="4612580"/>
                </a:cubicBezTo>
                <a:cubicBezTo>
                  <a:pt x="9725264" y="4631702"/>
                  <a:pt x="9725337" y="4638521"/>
                  <a:pt x="9733416" y="4650750"/>
                </a:cubicBezTo>
                <a:cubicBezTo>
                  <a:pt x="9741569" y="4662905"/>
                  <a:pt x="9753130" y="4658310"/>
                  <a:pt x="9758022" y="4664461"/>
                </a:cubicBezTo>
                <a:cubicBezTo>
                  <a:pt x="9762914" y="4670539"/>
                  <a:pt x="9758022" y="4718640"/>
                  <a:pt x="9752241" y="4734723"/>
                </a:cubicBezTo>
                <a:cubicBezTo>
                  <a:pt x="9746535" y="4750806"/>
                  <a:pt x="9766249" y="4753845"/>
                  <a:pt x="9786705" y="4749249"/>
                </a:cubicBezTo>
                <a:cubicBezTo>
                  <a:pt x="9807235" y="4744654"/>
                  <a:pt x="9789151" y="4743172"/>
                  <a:pt x="9789151" y="4726348"/>
                </a:cubicBezTo>
                <a:cubicBezTo>
                  <a:pt x="9789151" y="4709524"/>
                  <a:pt x="9798934" y="4701889"/>
                  <a:pt x="9798934" y="4670539"/>
                </a:cubicBezTo>
                <a:lnTo>
                  <a:pt x="9798934" y="4624810"/>
                </a:lnTo>
                <a:cubicBezTo>
                  <a:pt x="9798934" y="4624810"/>
                  <a:pt x="9804715" y="4621771"/>
                  <a:pt x="9812053" y="4632369"/>
                </a:cubicBezTo>
                <a:cubicBezTo>
                  <a:pt x="9819464" y="4643116"/>
                  <a:pt x="9830062" y="4672911"/>
                  <a:pt x="9839105" y="4688178"/>
                </a:cubicBezTo>
                <a:cubicBezTo>
                  <a:pt x="9848147" y="4703446"/>
                  <a:pt x="9857114" y="4714860"/>
                  <a:pt x="9871122" y="4704113"/>
                </a:cubicBezTo>
                <a:cubicBezTo>
                  <a:pt x="9885056" y="4693440"/>
                  <a:pt x="9898101" y="4681211"/>
                  <a:pt x="9898101" y="4681211"/>
                </a:cubicBezTo>
                <a:cubicBezTo>
                  <a:pt x="9898101" y="4681211"/>
                  <a:pt x="9871122" y="4672836"/>
                  <a:pt x="9871122" y="4663646"/>
                </a:cubicBezTo>
                <a:cubicBezTo>
                  <a:pt x="9871122" y="4654456"/>
                  <a:pt x="9882611" y="4646896"/>
                  <a:pt x="9863711" y="4616360"/>
                </a:cubicBezTo>
                <a:cubicBezTo>
                  <a:pt x="9844885" y="4585825"/>
                  <a:pt x="9835028" y="4584268"/>
                  <a:pt x="9858819" y="4582786"/>
                </a:cubicBezTo>
                <a:cubicBezTo>
                  <a:pt x="9882536" y="4581230"/>
                  <a:pt x="9881795" y="4557587"/>
                  <a:pt x="9895655" y="4550694"/>
                </a:cubicBezTo>
                <a:cubicBezTo>
                  <a:pt x="9909589" y="4543801"/>
                  <a:pt x="9929303" y="4546099"/>
                  <a:pt x="9929303" y="4546099"/>
                </a:cubicBezTo>
                <a:cubicBezTo>
                  <a:pt x="9929303" y="4546099"/>
                  <a:pt x="9915295" y="4531572"/>
                  <a:pt x="9894024" y="4537650"/>
                </a:cubicBezTo>
                <a:cubicBezTo>
                  <a:pt x="9872678" y="4543727"/>
                  <a:pt x="9853854" y="4546840"/>
                  <a:pt x="9835769" y="4556771"/>
                </a:cubicBezTo>
                <a:cubicBezTo>
                  <a:pt x="9817760" y="4566703"/>
                  <a:pt x="9802121" y="4572855"/>
                  <a:pt x="9798860" y="4554474"/>
                </a:cubicBezTo>
                <a:cubicBezTo>
                  <a:pt x="9795599" y="4536167"/>
                  <a:pt x="9793153" y="4531572"/>
                  <a:pt x="9795599" y="4506299"/>
                </a:cubicBezTo>
                <a:cubicBezTo>
                  <a:pt x="9798119" y="4481100"/>
                  <a:pt x="9826727" y="4500221"/>
                  <a:pt x="9848073" y="4494144"/>
                </a:cubicBezTo>
                <a:cubicBezTo>
                  <a:pt x="9869418" y="4487992"/>
                  <a:pt x="9869418" y="4489549"/>
                  <a:pt x="9916111" y="4492587"/>
                </a:cubicBezTo>
                <a:cubicBezTo>
                  <a:pt x="9962803" y="4495626"/>
                  <a:pt x="9966139" y="4484953"/>
                  <a:pt x="9980073" y="4465906"/>
                </a:cubicBezTo>
                <a:cubicBezTo>
                  <a:pt x="9993932" y="4446784"/>
                  <a:pt x="10002159" y="4424624"/>
                  <a:pt x="10002159" y="4424624"/>
                </a:cubicBezTo>
                <a:cubicBezTo>
                  <a:pt x="10002159" y="4424624"/>
                  <a:pt x="9970215" y="4451379"/>
                  <a:pt x="9950574" y="4465090"/>
                </a:cubicBezTo>
                <a:moveTo>
                  <a:pt x="10296916" y="4587678"/>
                </a:moveTo>
                <a:cubicBezTo>
                  <a:pt x="10275867" y="4592569"/>
                  <a:pt x="10265343" y="4574189"/>
                  <a:pt x="10248222" y="4538613"/>
                </a:cubicBezTo>
                <a:cubicBezTo>
                  <a:pt x="10231028" y="4503037"/>
                  <a:pt x="10217983" y="4498220"/>
                  <a:pt x="10174552" y="4514081"/>
                </a:cubicBezTo>
                <a:cubicBezTo>
                  <a:pt x="10131119" y="4530016"/>
                  <a:pt x="10137716" y="4526384"/>
                  <a:pt x="10166621" y="4537353"/>
                </a:cubicBezTo>
                <a:cubicBezTo>
                  <a:pt x="10195600" y="4548396"/>
                  <a:pt x="10199529" y="4552102"/>
                  <a:pt x="10203456" y="4552102"/>
                </a:cubicBezTo>
                <a:cubicBezTo>
                  <a:pt x="10207384" y="4552102"/>
                  <a:pt x="10249557" y="4558179"/>
                  <a:pt x="10240292" y="4564331"/>
                </a:cubicBezTo>
                <a:cubicBezTo>
                  <a:pt x="10231028" y="4570483"/>
                  <a:pt x="10191598" y="4576560"/>
                  <a:pt x="10216575" y="4593755"/>
                </a:cubicBezTo>
                <a:cubicBezTo>
                  <a:pt x="10241551" y="4610950"/>
                  <a:pt x="10231102" y="4598647"/>
                  <a:pt x="10296916" y="4631776"/>
                </a:cubicBezTo>
                <a:cubicBezTo>
                  <a:pt x="10362730" y="4664832"/>
                  <a:pt x="10373255" y="4640374"/>
                  <a:pt x="10394378" y="4683286"/>
                </a:cubicBezTo>
                <a:cubicBezTo>
                  <a:pt x="10415427" y="4726200"/>
                  <a:pt x="10415427" y="4718862"/>
                  <a:pt x="10398306" y="4729905"/>
                </a:cubicBezTo>
                <a:cubicBezTo>
                  <a:pt x="10381186" y="4740948"/>
                  <a:pt x="10358803" y="4751917"/>
                  <a:pt x="10368067" y="4753177"/>
                </a:cubicBezTo>
                <a:cubicBezTo>
                  <a:pt x="10377257" y="4754363"/>
                  <a:pt x="10394378" y="4758069"/>
                  <a:pt x="10439144" y="4760589"/>
                </a:cubicBezTo>
                <a:cubicBezTo>
                  <a:pt x="10483910" y="4763035"/>
                  <a:pt x="10441812" y="4788753"/>
                  <a:pt x="10491765" y="4788753"/>
                </a:cubicBezTo>
                <a:cubicBezTo>
                  <a:pt x="10541719" y="4788753"/>
                  <a:pt x="10554986" y="4772818"/>
                  <a:pt x="10574701" y="4749546"/>
                </a:cubicBezTo>
                <a:cubicBezTo>
                  <a:pt x="10594415" y="4726273"/>
                  <a:pt x="10598418" y="4738503"/>
                  <a:pt x="10640516" y="4748360"/>
                </a:cubicBezTo>
                <a:cubicBezTo>
                  <a:pt x="10682687" y="4758143"/>
                  <a:pt x="10697140" y="4794904"/>
                  <a:pt x="10749836" y="4809653"/>
                </a:cubicBezTo>
                <a:cubicBezTo>
                  <a:pt x="10802458" y="4824403"/>
                  <a:pt x="10824841" y="4843969"/>
                  <a:pt x="10791933" y="4813359"/>
                </a:cubicBezTo>
                <a:cubicBezTo>
                  <a:pt x="10759026" y="4782750"/>
                  <a:pt x="10747168" y="4760663"/>
                  <a:pt x="10702402" y="4725088"/>
                </a:cubicBezTo>
                <a:cubicBezTo>
                  <a:pt x="10657636" y="4689587"/>
                  <a:pt x="10655042" y="4685881"/>
                  <a:pt x="10641924" y="4658903"/>
                </a:cubicBezTo>
                <a:cubicBezTo>
                  <a:pt x="10628731" y="4631924"/>
                  <a:pt x="10582705" y="4600055"/>
                  <a:pt x="10531343" y="4579228"/>
                </a:cubicBezTo>
                <a:cubicBezTo>
                  <a:pt x="10479981" y="4558402"/>
                  <a:pt x="10450632" y="4555511"/>
                  <a:pt x="10390450" y="4538761"/>
                </a:cubicBezTo>
                <a:cubicBezTo>
                  <a:pt x="10328563" y="4521641"/>
                  <a:pt x="10318039" y="4582934"/>
                  <a:pt x="10296990" y="4587826"/>
                </a:cubicBezTo>
                <a:moveTo>
                  <a:pt x="10624729" y="5903820"/>
                </a:moveTo>
                <a:cubicBezTo>
                  <a:pt x="10598715" y="5895149"/>
                  <a:pt x="10603013" y="5919830"/>
                  <a:pt x="10607015" y="5938136"/>
                </a:cubicBezTo>
                <a:cubicBezTo>
                  <a:pt x="10610944" y="5956517"/>
                  <a:pt x="10616206" y="5971266"/>
                  <a:pt x="10626137" y="5986534"/>
                </a:cubicBezTo>
                <a:cubicBezTo>
                  <a:pt x="10635995" y="6001876"/>
                  <a:pt x="10672830" y="6007360"/>
                  <a:pt x="10687356" y="6000690"/>
                </a:cubicBezTo>
                <a:cubicBezTo>
                  <a:pt x="10701809" y="5993945"/>
                  <a:pt x="10712333" y="5971266"/>
                  <a:pt x="10726786" y="5949772"/>
                </a:cubicBezTo>
                <a:cubicBezTo>
                  <a:pt x="10741239" y="5928353"/>
                  <a:pt x="10747835" y="5903820"/>
                  <a:pt x="10745241" y="5890924"/>
                </a:cubicBezTo>
                <a:cubicBezTo>
                  <a:pt x="10742572" y="5878028"/>
                  <a:pt x="10724192" y="5902561"/>
                  <a:pt x="10712333" y="5908045"/>
                </a:cubicBezTo>
                <a:cubicBezTo>
                  <a:pt x="10700549" y="5913530"/>
                  <a:pt x="10684688" y="5927686"/>
                  <a:pt x="10662305" y="5921534"/>
                </a:cubicBezTo>
                <a:cubicBezTo>
                  <a:pt x="10639922" y="5915383"/>
                  <a:pt x="10633994" y="5906785"/>
                  <a:pt x="10624729" y="5903747"/>
                </a:cubicBezTo>
                <a:moveTo>
                  <a:pt x="11407463" y="6064429"/>
                </a:moveTo>
                <a:cubicBezTo>
                  <a:pt x="11384339" y="6052200"/>
                  <a:pt x="11379818" y="6074953"/>
                  <a:pt x="11376038" y="6098374"/>
                </a:cubicBezTo>
                <a:cubicBezTo>
                  <a:pt x="11372258" y="6121794"/>
                  <a:pt x="11386043" y="6101857"/>
                  <a:pt x="11406128" y="6091333"/>
                </a:cubicBezTo>
                <a:cubicBezTo>
                  <a:pt x="11426288" y="6080808"/>
                  <a:pt x="11416282" y="6069098"/>
                  <a:pt x="11407463" y="6064429"/>
                </a:cubicBezTo>
                <a:moveTo>
                  <a:pt x="11562660" y="5829038"/>
                </a:moveTo>
                <a:cubicBezTo>
                  <a:pt x="11562660" y="5829038"/>
                  <a:pt x="11544206" y="5844899"/>
                  <a:pt x="11527826" y="5867652"/>
                </a:cubicBezTo>
                <a:cubicBezTo>
                  <a:pt x="11511373" y="5890332"/>
                  <a:pt x="11508705" y="5898929"/>
                  <a:pt x="11503516" y="5911158"/>
                </a:cubicBezTo>
                <a:cubicBezTo>
                  <a:pt x="11498254" y="5923387"/>
                  <a:pt x="11479206" y="5938136"/>
                  <a:pt x="11447560" y="5954664"/>
                </a:cubicBezTo>
                <a:cubicBezTo>
                  <a:pt x="11415986" y="5971266"/>
                  <a:pt x="11404053" y="5977936"/>
                  <a:pt x="11393529" y="5993278"/>
                </a:cubicBezTo>
                <a:cubicBezTo>
                  <a:pt x="11383004" y="6008620"/>
                  <a:pt x="11345502" y="6056425"/>
                  <a:pt x="11340907" y="6061983"/>
                </a:cubicBezTo>
                <a:cubicBezTo>
                  <a:pt x="11336238" y="6067468"/>
                  <a:pt x="11358621" y="6073026"/>
                  <a:pt x="11381745" y="6073026"/>
                </a:cubicBezTo>
                <a:cubicBezTo>
                  <a:pt x="11404869" y="6073026"/>
                  <a:pt x="11440963" y="6093853"/>
                  <a:pt x="11460677" y="6072433"/>
                </a:cubicBezTo>
                <a:cubicBezTo>
                  <a:pt x="11480392" y="6051014"/>
                  <a:pt x="11500181" y="6000097"/>
                  <a:pt x="11512707" y="5981716"/>
                </a:cubicBezTo>
                <a:cubicBezTo>
                  <a:pt x="11525233" y="5963335"/>
                  <a:pt x="11537017" y="5956591"/>
                  <a:pt x="11556806" y="5938803"/>
                </a:cubicBezTo>
                <a:cubicBezTo>
                  <a:pt x="11576520" y="5921090"/>
                  <a:pt x="11609428" y="5887886"/>
                  <a:pt x="11609428" y="5875064"/>
                </a:cubicBezTo>
                <a:cubicBezTo>
                  <a:pt x="11609428" y="5862242"/>
                  <a:pt x="11600904" y="5841415"/>
                  <a:pt x="11600904" y="5841415"/>
                </a:cubicBezTo>
                <a:cubicBezTo>
                  <a:pt x="11600904" y="5841415"/>
                  <a:pt x="11593641" y="5855497"/>
                  <a:pt x="11576520" y="5853645"/>
                </a:cubicBezTo>
                <a:cubicBezTo>
                  <a:pt x="11559400" y="5851792"/>
                  <a:pt x="11562734" y="5829187"/>
                  <a:pt x="11562734" y="5829187"/>
                </a:cubicBezTo>
                <a:moveTo>
                  <a:pt x="11558733" y="5606692"/>
                </a:moveTo>
                <a:cubicBezTo>
                  <a:pt x="11552358" y="5602022"/>
                  <a:pt x="11546948" y="5605506"/>
                  <a:pt x="11561475" y="5622626"/>
                </a:cubicBezTo>
                <a:cubicBezTo>
                  <a:pt x="11575927" y="5639821"/>
                  <a:pt x="11577262" y="5634855"/>
                  <a:pt x="11586452" y="5635449"/>
                </a:cubicBezTo>
                <a:cubicBezTo>
                  <a:pt x="11595642" y="5636041"/>
                  <a:pt x="11603572" y="5669838"/>
                  <a:pt x="11608834" y="5678435"/>
                </a:cubicBezTo>
                <a:cubicBezTo>
                  <a:pt x="11614097" y="5686959"/>
                  <a:pt x="11623954" y="5697409"/>
                  <a:pt x="11623954" y="5697409"/>
                </a:cubicBezTo>
                <a:cubicBezTo>
                  <a:pt x="11623954" y="5697409"/>
                  <a:pt x="11629290" y="5734170"/>
                  <a:pt x="11624695" y="5750772"/>
                </a:cubicBezTo>
                <a:cubicBezTo>
                  <a:pt x="11620100" y="5767300"/>
                  <a:pt x="11610169" y="5774637"/>
                  <a:pt x="11606981" y="5789979"/>
                </a:cubicBezTo>
                <a:cubicBezTo>
                  <a:pt x="11603646" y="5805321"/>
                  <a:pt x="11622101" y="5801022"/>
                  <a:pt x="11633959" y="5805914"/>
                </a:cubicBezTo>
                <a:cubicBezTo>
                  <a:pt x="11645744" y="5810806"/>
                  <a:pt x="11643817" y="5810806"/>
                  <a:pt x="11639222" y="5824295"/>
                </a:cubicBezTo>
                <a:cubicBezTo>
                  <a:pt x="11634627" y="5837784"/>
                  <a:pt x="11620768" y="5843935"/>
                  <a:pt x="11620768" y="5846381"/>
                </a:cubicBezTo>
                <a:cubicBezTo>
                  <a:pt x="11620768" y="5848827"/>
                  <a:pt x="11647745" y="5864095"/>
                  <a:pt x="11661604" y="5847567"/>
                </a:cubicBezTo>
                <a:cubicBezTo>
                  <a:pt x="11675316" y="5831039"/>
                  <a:pt x="11697032" y="5806507"/>
                  <a:pt x="11703110" y="5788794"/>
                </a:cubicBezTo>
                <a:cubicBezTo>
                  <a:pt x="11708964" y="5771006"/>
                  <a:pt x="11692511" y="5778936"/>
                  <a:pt x="11711632" y="5766114"/>
                </a:cubicBezTo>
                <a:cubicBezTo>
                  <a:pt x="11730680" y="5753218"/>
                  <a:pt x="11728087" y="5759295"/>
                  <a:pt x="11737944" y="5743435"/>
                </a:cubicBezTo>
                <a:cubicBezTo>
                  <a:pt x="11747727" y="5727500"/>
                  <a:pt x="11758325" y="5710972"/>
                  <a:pt x="11747134" y="5702375"/>
                </a:cubicBezTo>
                <a:cubicBezTo>
                  <a:pt x="11735942" y="5693777"/>
                  <a:pt x="11723491" y="5712751"/>
                  <a:pt x="11713485" y="5716457"/>
                </a:cubicBezTo>
                <a:cubicBezTo>
                  <a:pt x="11703702" y="5720163"/>
                  <a:pt x="11695772" y="5720756"/>
                  <a:pt x="11681913" y="5714011"/>
                </a:cubicBezTo>
                <a:cubicBezTo>
                  <a:pt x="11668127" y="5707266"/>
                  <a:pt x="11665458" y="5707266"/>
                  <a:pt x="11660197" y="5694963"/>
                </a:cubicBezTo>
                <a:cubicBezTo>
                  <a:pt x="11654860" y="5682734"/>
                  <a:pt x="11648338" y="5675990"/>
                  <a:pt x="11648338" y="5675990"/>
                </a:cubicBezTo>
                <a:cubicBezTo>
                  <a:pt x="11648338" y="5675990"/>
                  <a:pt x="11644336" y="5696816"/>
                  <a:pt x="11634553" y="5690146"/>
                </a:cubicBezTo>
                <a:cubicBezTo>
                  <a:pt x="11624695" y="5683401"/>
                  <a:pt x="11627290" y="5675990"/>
                  <a:pt x="11620026" y="5664353"/>
                </a:cubicBezTo>
                <a:cubicBezTo>
                  <a:pt x="11612762" y="5652717"/>
                  <a:pt x="11612762" y="5649011"/>
                  <a:pt x="11608167" y="5640488"/>
                </a:cubicBezTo>
                <a:cubicBezTo>
                  <a:pt x="11603572" y="5631891"/>
                  <a:pt x="11607501" y="5615289"/>
                  <a:pt x="11584525" y="5612917"/>
                </a:cubicBezTo>
                <a:cubicBezTo>
                  <a:pt x="11561475" y="5610472"/>
                  <a:pt x="11564736" y="5611064"/>
                  <a:pt x="11558806" y="5606766"/>
                </a:cubicBezTo>
                <a:moveTo>
                  <a:pt x="9613868" y="4305520"/>
                </a:moveTo>
                <a:cubicBezTo>
                  <a:pt x="9603937" y="4319602"/>
                  <a:pt x="9623058" y="4315896"/>
                  <a:pt x="9608605" y="4328199"/>
                </a:cubicBezTo>
                <a:cubicBezTo>
                  <a:pt x="9594153" y="4340428"/>
                  <a:pt x="9582961" y="4334944"/>
                  <a:pt x="9568583" y="4353324"/>
                </a:cubicBezTo>
                <a:cubicBezTo>
                  <a:pt x="9554130" y="4371705"/>
                  <a:pt x="9532341" y="4384601"/>
                  <a:pt x="9523150" y="4391346"/>
                </a:cubicBezTo>
                <a:cubicBezTo>
                  <a:pt x="9513960" y="4398090"/>
                  <a:pt x="9484240" y="4406021"/>
                  <a:pt x="9471121" y="4423882"/>
                </a:cubicBezTo>
                <a:cubicBezTo>
                  <a:pt x="9458003" y="4441596"/>
                  <a:pt x="9475791" y="4451453"/>
                  <a:pt x="9475791" y="4451453"/>
                </a:cubicBezTo>
                <a:cubicBezTo>
                  <a:pt x="9475791" y="4451453"/>
                  <a:pt x="9467860" y="4455085"/>
                  <a:pt x="9446811" y="4447155"/>
                </a:cubicBezTo>
                <a:cubicBezTo>
                  <a:pt x="9425763" y="4439224"/>
                  <a:pt x="9424428" y="4429367"/>
                  <a:pt x="9424428" y="4429367"/>
                </a:cubicBezTo>
                <a:cubicBezTo>
                  <a:pt x="9424428" y="4429367"/>
                  <a:pt x="9409309" y="4428774"/>
                  <a:pt x="9400786" y="4451453"/>
                </a:cubicBezTo>
                <a:cubicBezTo>
                  <a:pt x="9392188" y="4474133"/>
                  <a:pt x="9387519" y="4476579"/>
                  <a:pt x="9402639" y="4490067"/>
                </a:cubicBezTo>
                <a:cubicBezTo>
                  <a:pt x="9417832" y="4503482"/>
                  <a:pt x="9392188" y="4504149"/>
                  <a:pt x="9395450" y="4513340"/>
                </a:cubicBezTo>
                <a:cubicBezTo>
                  <a:pt x="9398710" y="4522530"/>
                  <a:pt x="9398784" y="4539725"/>
                  <a:pt x="9407975" y="4541578"/>
                </a:cubicBezTo>
                <a:cubicBezTo>
                  <a:pt x="9417165" y="4543430"/>
                  <a:pt x="9419166" y="4532980"/>
                  <a:pt x="9430432" y="4547062"/>
                </a:cubicBezTo>
                <a:cubicBezTo>
                  <a:pt x="9441623" y="4561144"/>
                  <a:pt x="9432433" y="4600944"/>
                  <a:pt x="9446885" y="4602871"/>
                </a:cubicBezTo>
                <a:cubicBezTo>
                  <a:pt x="9461412" y="4604724"/>
                  <a:pt x="9471862" y="4598572"/>
                  <a:pt x="9484388" y="4604057"/>
                </a:cubicBezTo>
                <a:cubicBezTo>
                  <a:pt x="9496987" y="4609616"/>
                  <a:pt x="9506104" y="4614507"/>
                  <a:pt x="9522557" y="4608949"/>
                </a:cubicBezTo>
                <a:cubicBezTo>
                  <a:pt x="9539011" y="4603464"/>
                  <a:pt x="9556798" y="4608949"/>
                  <a:pt x="9565322" y="4613840"/>
                </a:cubicBezTo>
                <a:cubicBezTo>
                  <a:pt x="9573845" y="4618732"/>
                  <a:pt x="9604752" y="4629182"/>
                  <a:pt x="9619945" y="4627922"/>
                </a:cubicBezTo>
                <a:cubicBezTo>
                  <a:pt x="9635139" y="4626736"/>
                  <a:pt x="9637659" y="4630368"/>
                  <a:pt x="9640327" y="4608875"/>
                </a:cubicBezTo>
                <a:cubicBezTo>
                  <a:pt x="9642995" y="4587455"/>
                  <a:pt x="9640994" y="4567222"/>
                  <a:pt x="9659449" y="4550694"/>
                </a:cubicBezTo>
                <a:cubicBezTo>
                  <a:pt x="9677829" y="4534092"/>
                  <a:pt x="9678570" y="4534092"/>
                  <a:pt x="9679831" y="4518750"/>
                </a:cubicBezTo>
                <a:cubicBezTo>
                  <a:pt x="9681164" y="4503408"/>
                  <a:pt x="9681164" y="4487473"/>
                  <a:pt x="9692356" y="4471538"/>
                </a:cubicBezTo>
                <a:cubicBezTo>
                  <a:pt x="9703473" y="4455604"/>
                  <a:pt x="9710070" y="4480729"/>
                  <a:pt x="9716072" y="4468426"/>
                </a:cubicBezTo>
                <a:cubicBezTo>
                  <a:pt x="9722002" y="4456123"/>
                  <a:pt x="9727932" y="4456271"/>
                  <a:pt x="9724596" y="4450045"/>
                </a:cubicBezTo>
                <a:cubicBezTo>
                  <a:pt x="9721261" y="4443893"/>
                  <a:pt x="9704214" y="4443893"/>
                  <a:pt x="9697618" y="4432257"/>
                </a:cubicBezTo>
                <a:cubicBezTo>
                  <a:pt x="9691022" y="4420621"/>
                  <a:pt x="9699619" y="4414470"/>
                  <a:pt x="9691689" y="4390604"/>
                </a:cubicBezTo>
                <a:cubicBezTo>
                  <a:pt x="9683758" y="4366739"/>
                  <a:pt x="9679237" y="4375855"/>
                  <a:pt x="9690355" y="4362366"/>
                </a:cubicBezTo>
                <a:cubicBezTo>
                  <a:pt x="9701546" y="4348877"/>
                  <a:pt x="9710736" y="4346431"/>
                  <a:pt x="9712071" y="4336055"/>
                </a:cubicBezTo>
                <a:cubicBezTo>
                  <a:pt x="9713404" y="4325605"/>
                  <a:pt x="9717999" y="4325012"/>
                  <a:pt x="9731859" y="4315229"/>
                </a:cubicBezTo>
                <a:cubicBezTo>
                  <a:pt x="9745645" y="4305446"/>
                  <a:pt x="9729636" y="4310041"/>
                  <a:pt x="9716518" y="4300183"/>
                </a:cubicBezTo>
                <a:cubicBezTo>
                  <a:pt x="9703399" y="4290400"/>
                  <a:pt x="9678719" y="4253639"/>
                  <a:pt x="9663376" y="4253935"/>
                </a:cubicBezTo>
                <a:cubicBezTo>
                  <a:pt x="9655150" y="4254084"/>
                  <a:pt x="9623873" y="4291290"/>
                  <a:pt x="9614016" y="4305446"/>
                </a:cubicBezTo>
                <a:moveTo>
                  <a:pt x="9771289" y="4816472"/>
                </a:moveTo>
                <a:cubicBezTo>
                  <a:pt x="9754168" y="4804169"/>
                  <a:pt x="9737566" y="4805947"/>
                  <a:pt x="9736307" y="4813507"/>
                </a:cubicBezTo>
                <a:cubicBezTo>
                  <a:pt x="9735121" y="4821067"/>
                  <a:pt x="9721484" y="4820623"/>
                  <a:pt x="9745645" y="4829590"/>
                </a:cubicBezTo>
                <a:cubicBezTo>
                  <a:pt x="9769880" y="4838558"/>
                  <a:pt x="9792857" y="4850269"/>
                  <a:pt x="9791078" y="4838040"/>
                </a:cubicBezTo>
                <a:cubicBezTo>
                  <a:pt x="9789373" y="4825885"/>
                  <a:pt x="9778775" y="4821734"/>
                  <a:pt x="9771289" y="4816472"/>
                </a:cubicBezTo>
                <a:moveTo>
                  <a:pt x="9908921" y="4806837"/>
                </a:moveTo>
                <a:cubicBezTo>
                  <a:pt x="9908551" y="4806985"/>
                  <a:pt x="9908328" y="4807282"/>
                  <a:pt x="9908032" y="4807430"/>
                </a:cubicBezTo>
                <a:cubicBezTo>
                  <a:pt x="9891727" y="4818621"/>
                  <a:pt x="9891060" y="4821660"/>
                  <a:pt x="9892542" y="4830554"/>
                </a:cubicBezTo>
                <a:cubicBezTo>
                  <a:pt x="9893950" y="4839522"/>
                  <a:pt x="9890763" y="4843376"/>
                  <a:pt x="9890763" y="4843376"/>
                </a:cubicBezTo>
                <a:cubicBezTo>
                  <a:pt x="9890763" y="4843376"/>
                  <a:pt x="9914702" y="4842264"/>
                  <a:pt x="9933009" y="4823810"/>
                </a:cubicBezTo>
                <a:cubicBezTo>
                  <a:pt x="9951242" y="4805429"/>
                  <a:pt x="9951983" y="4805651"/>
                  <a:pt x="9970734" y="4798981"/>
                </a:cubicBezTo>
                <a:cubicBezTo>
                  <a:pt x="9989485" y="4792310"/>
                  <a:pt x="10010756" y="4771929"/>
                  <a:pt x="10010756" y="4771929"/>
                </a:cubicBezTo>
                <a:cubicBezTo>
                  <a:pt x="10010756" y="4771929"/>
                  <a:pt x="9995933" y="4775116"/>
                  <a:pt x="9979702" y="4773782"/>
                </a:cubicBezTo>
                <a:cubicBezTo>
                  <a:pt x="9963397" y="4772373"/>
                  <a:pt x="9947387" y="4782305"/>
                  <a:pt x="9942199" y="4786603"/>
                </a:cubicBezTo>
                <a:cubicBezTo>
                  <a:pt x="9937011" y="4790976"/>
                  <a:pt x="9947313" y="4792162"/>
                  <a:pt x="9908995" y="4806837"/>
                </a:cubicBezTo>
                <a:moveTo>
                  <a:pt x="9777366" y="4776820"/>
                </a:moveTo>
                <a:cubicBezTo>
                  <a:pt x="9754020" y="4779711"/>
                  <a:pt x="9756910" y="4784825"/>
                  <a:pt x="9775365" y="4790383"/>
                </a:cubicBezTo>
                <a:cubicBezTo>
                  <a:pt x="9793820" y="4795868"/>
                  <a:pt x="9810941" y="4798314"/>
                  <a:pt x="9824726" y="4794608"/>
                </a:cubicBezTo>
                <a:cubicBezTo>
                  <a:pt x="9838511" y="4790976"/>
                  <a:pt x="9840513" y="4787271"/>
                  <a:pt x="9866230" y="4782972"/>
                </a:cubicBezTo>
                <a:cubicBezTo>
                  <a:pt x="9891875" y="4778673"/>
                  <a:pt x="9900472" y="4779266"/>
                  <a:pt x="9920780" y="4776820"/>
                </a:cubicBezTo>
                <a:lnTo>
                  <a:pt x="9941235" y="4774375"/>
                </a:lnTo>
                <a:cubicBezTo>
                  <a:pt x="9941235" y="4774375"/>
                  <a:pt x="9939235" y="4770150"/>
                  <a:pt x="9925375" y="4770743"/>
                </a:cubicBezTo>
                <a:cubicBezTo>
                  <a:pt x="9911589" y="4771336"/>
                  <a:pt x="9901732" y="4771929"/>
                  <a:pt x="9887873" y="4771929"/>
                </a:cubicBezTo>
                <a:cubicBezTo>
                  <a:pt x="9874013" y="4771929"/>
                  <a:pt x="9850371" y="4784158"/>
                  <a:pt x="9840438" y="4783565"/>
                </a:cubicBezTo>
                <a:cubicBezTo>
                  <a:pt x="9830581" y="4782972"/>
                  <a:pt x="9811533" y="4776820"/>
                  <a:pt x="9806864" y="4779859"/>
                </a:cubicBezTo>
                <a:cubicBezTo>
                  <a:pt x="9802195" y="4782898"/>
                  <a:pt x="9802343" y="4773707"/>
                  <a:pt x="9777292" y="4776746"/>
                </a:cubicBezTo>
                <a:moveTo>
                  <a:pt x="9654854" y="4779192"/>
                </a:moveTo>
                <a:cubicBezTo>
                  <a:pt x="9642995" y="4782898"/>
                  <a:pt x="9618685" y="4789642"/>
                  <a:pt x="9629877" y="4794534"/>
                </a:cubicBezTo>
                <a:cubicBezTo>
                  <a:pt x="9641068" y="4799426"/>
                  <a:pt x="9632471" y="4802538"/>
                  <a:pt x="9667379" y="4799426"/>
                </a:cubicBezTo>
                <a:cubicBezTo>
                  <a:pt x="9702213" y="4796313"/>
                  <a:pt x="9732601" y="4792088"/>
                  <a:pt x="9737122" y="4784676"/>
                </a:cubicBezTo>
                <a:cubicBezTo>
                  <a:pt x="9741717" y="4777265"/>
                  <a:pt x="9731266" y="4782231"/>
                  <a:pt x="9716666" y="4777932"/>
                </a:cubicBezTo>
                <a:cubicBezTo>
                  <a:pt x="9702213" y="4773707"/>
                  <a:pt x="9703547" y="4781045"/>
                  <a:pt x="9683758" y="4783491"/>
                </a:cubicBezTo>
                <a:cubicBezTo>
                  <a:pt x="9664118" y="4785937"/>
                  <a:pt x="9654854" y="4779192"/>
                  <a:pt x="9654854" y="4779192"/>
                </a:cubicBezTo>
                <a:moveTo>
                  <a:pt x="9320445" y="4711821"/>
                </a:moveTo>
                <a:cubicBezTo>
                  <a:pt x="9304658" y="4711821"/>
                  <a:pt x="9296801" y="4702631"/>
                  <a:pt x="9286202" y="4721604"/>
                </a:cubicBezTo>
                <a:cubicBezTo>
                  <a:pt x="9275679" y="4740578"/>
                  <a:pt x="9277012" y="4740578"/>
                  <a:pt x="9293467" y="4740578"/>
                </a:cubicBezTo>
                <a:cubicBezTo>
                  <a:pt x="9309920" y="4740578"/>
                  <a:pt x="9306584" y="4749175"/>
                  <a:pt x="9305917" y="4751621"/>
                </a:cubicBezTo>
                <a:cubicBezTo>
                  <a:pt x="9305325" y="4754067"/>
                  <a:pt x="9298062" y="4749768"/>
                  <a:pt x="9331635" y="4763257"/>
                </a:cubicBezTo>
                <a:cubicBezTo>
                  <a:pt x="9365210" y="4776672"/>
                  <a:pt x="9388927" y="4771261"/>
                  <a:pt x="9398118" y="4766296"/>
                </a:cubicBezTo>
                <a:cubicBezTo>
                  <a:pt x="9407308" y="4761404"/>
                  <a:pt x="9410643" y="4778599"/>
                  <a:pt x="9456742" y="4785937"/>
                </a:cubicBezTo>
                <a:cubicBezTo>
                  <a:pt x="9502769" y="4793348"/>
                  <a:pt x="9527152" y="4781712"/>
                  <a:pt x="9556724" y="4789049"/>
                </a:cubicBezTo>
                <a:cubicBezTo>
                  <a:pt x="9586370" y="4796387"/>
                  <a:pt x="9579181" y="4785344"/>
                  <a:pt x="9558059" y="4769483"/>
                </a:cubicBezTo>
                <a:cubicBezTo>
                  <a:pt x="9536936" y="4753548"/>
                  <a:pt x="9538937" y="4762071"/>
                  <a:pt x="9517888" y="4746803"/>
                </a:cubicBezTo>
                <a:cubicBezTo>
                  <a:pt x="9496913" y="4731461"/>
                  <a:pt x="9467267" y="4730869"/>
                  <a:pt x="9453407" y="4728423"/>
                </a:cubicBezTo>
                <a:cubicBezTo>
                  <a:pt x="9439548" y="4725977"/>
                  <a:pt x="9465192" y="4743172"/>
                  <a:pt x="9423169" y="4737613"/>
                </a:cubicBezTo>
                <a:cubicBezTo>
                  <a:pt x="9380997" y="4732129"/>
                  <a:pt x="9396191" y="4741319"/>
                  <a:pt x="9374400" y="4727237"/>
                </a:cubicBezTo>
                <a:cubicBezTo>
                  <a:pt x="9352685" y="4713155"/>
                  <a:pt x="9352685" y="4710709"/>
                  <a:pt x="9338158" y="4708263"/>
                </a:cubicBezTo>
                <a:cubicBezTo>
                  <a:pt x="9323705" y="4705818"/>
                  <a:pt x="9320445" y="4711969"/>
                  <a:pt x="9320445" y="4711969"/>
                </a:cubicBezTo>
                <a:moveTo>
                  <a:pt x="8937415" y="4316637"/>
                </a:moveTo>
                <a:cubicBezTo>
                  <a:pt x="8923482" y="4314710"/>
                  <a:pt x="8915699" y="4311079"/>
                  <a:pt x="8932746" y="4333165"/>
                </a:cubicBezTo>
                <a:cubicBezTo>
                  <a:pt x="8949867" y="4355251"/>
                  <a:pt x="8954462" y="4359550"/>
                  <a:pt x="8970916" y="4374892"/>
                </a:cubicBezTo>
                <a:cubicBezTo>
                  <a:pt x="8987369" y="4390234"/>
                  <a:pt x="8993299" y="4363849"/>
                  <a:pt x="9005824" y="4393272"/>
                </a:cubicBezTo>
                <a:cubicBezTo>
                  <a:pt x="9018350" y="4422697"/>
                  <a:pt x="9013755" y="4423290"/>
                  <a:pt x="9026206" y="4434333"/>
                </a:cubicBezTo>
                <a:cubicBezTo>
                  <a:pt x="9038732" y="4445376"/>
                  <a:pt x="9049255" y="4448489"/>
                  <a:pt x="9052517" y="4459532"/>
                </a:cubicBezTo>
                <a:cubicBezTo>
                  <a:pt x="9055778" y="4470575"/>
                  <a:pt x="9059780" y="4487696"/>
                  <a:pt x="9074232" y="4499999"/>
                </a:cubicBezTo>
                <a:cubicBezTo>
                  <a:pt x="9088760" y="4512228"/>
                  <a:pt x="9088760" y="4510375"/>
                  <a:pt x="9097282" y="4534314"/>
                </a:cubicBezTo>
                <a:cubicBezTo>
                  <a:pt x="9105880" y="4558254"/>
                  <a:pt x="9118998" y="4575374"/>
                  <a:pt x="9125595" y="4595608"/>
                </a:cubicBezTo>
                <a:cubicBezTo>
                  <a:pt x="9132117" y="4615841"/>
                  <a:pt x="9169693" y="4634815"/>
                  <a:pt x="9188741" y="4659347"/>
                </a:cubicBezTo>
                <a:cubicBezTo>
                  <a:pt x="9207863" y="4683879"/>
                  <a:pt x="9240103" y="4719455"/>
                  <a:pt x="9245366" y="4709597"/>
                </a:cubicBezTo>
                <a:cubicBezTo>
                  <a:pt x="9250628" y="4699814"/>
                  <a:pt x="9264413" y="4709597"/>
                  <a:pt x="9274344" y="4705966"/>
                </a:cubicBezTo>
                <a:cubicBezTo>
                  <a:pt x="9284202" y="4702260"/>
                  <a:pt x="9287463" y="4688178"/>
                  <a:pt x="9294059" y="4653863"/>
                </a:cubicBezTo>
                <a:cubicBezTo>
                  <a:pt x="9300656" y="4619547"/>
                  <a:pt x="9288130" y="4603612"/>
                  <a:pt x="9278865" y="4595608"/>
                </a:cubicBezTo>
                <a:cubicBezTo>
                  <a:pt x="9269675" y="4587678"/>
                  <a:pt x="9252555" y="4585825"/>
                  <a:pt x="9248034" y="4578487"/>
                </a:cubicBezTo>
                <a:cubicBezTo>
                  <a:pt x="9243439" y="4571150"/>
                  <a:pt x="9235508" y="4546025"/>
                  <a:pt x="9224316" y="4538020"/>
                </a:cubicBezTo>
                <a:cubicBezTo>
                  <a:pt x="9213051" y="4530090"/>
                  <a:pt x="9210457" y="4538613"/>
                  <a:pt x="9210457" y="4518972"/>
                </a:cubicBezTo>
                <a:cubicBezTo>
                  <a:pt x="9210457" y="4499332"/>
                  <a:pt x="9223649" y="4501259"/>
                  <a:pt x="9207196" y="4490216"/>
                </a:cubicBezTo>
                <a:cubicBezTo>
                  <a:pt x="9190743" y="4479172"/>
                  <a:pt x="9188741" y="4471168"/>
                  <a:pt x="9183479" y="4465683"/>
                </a:cubicBezTo>
                <a:cubicBezTo>
                  <a:pt x="9178291" y="4460199"/>
                  <a:pt x="9142715" y="4451601"/>
                  <a:pt x="9133451" y="4441744"/>
                </a:cubicBezTo>
                <a:cubicBezTo>
                  <a:pt x="9124260" y="4431961"/>
                  <a:pt x="9085424" y="4414173"/>
                  <a:pt x="9066969" y="4395718"/>
                </a:cubicBezTo>
                <a:cubicBezTo>
                  <a:pt x="9048514" y="4377412"/>
                  <a:pt x="9028133" y="4362663"/>
                  <a:pt x="9022203" y="4349174"/>
                </a:cubicBezTo>
                <a:cubicBezTo>
                  <a:pt x="9016274" y="4335685"/>
                  <a:pt x="8997820" y="4324642"/>
                  <a:pt x="8937267" y="4316711"/>
                </a:cubicBezTo>
                <a:moveTo>
                  <a:pt x="9815610" y="5145397"/>
                </a:moveTo>
                <a:cubicBezTo>
                  <a:pt x="9815387" y="5146138"/>
                  <a:pt x="9814498" y="5146508"/>
                  <a:pt x="9813980" y="5147101"/>
                </a:cubicBezTo>
                <a:cubicBezTo>
                  <a:pt x="9786927" y="5174450"/>
                  <a:pt x="9762395" y="5166816"/>
                  <a:pt x="9715925" y="5181194"/>
                </a:cubicBezTo>
                <a:cubicBezTo>
                  <a:pt x="9668565" y="5195870"/>
                  <a:pt x="9586593" y="5243674"/>
                  <a:pt x="9580664" y="5264871"/>
                </a:cubicBezTo>
                <a:cubicBezTo>
                  <a:pt x="9574735" y="5285994"/>
                  <a:pt x="9580664" y="5288736"/>
                  <a:pt x="9574735" y="5285994"/>
                </a:cubicBezTo>
                <a:cubicBezTo>
                  <a:pt x="9568805" y="5283252"/>
                  <a:pt x="9558874" y="5270355"/>
                  <a:pt x="9558874" y="5270355"/>
                </a:cubicBezTo>
                <a:cubicBezTo>
                  <a:pt x="9558874" y="5270355"/>
                  <a:pt x="9546052" y="5296148"/>
                  <a:pt x="9549017" y="5319124"/>
                </a:cubicBezTo>
                <a:cubicBezTo>
                  <a:pt x="9551981" y="5342099"/>
                  <a:pt x="9562802" y="5355885"/>
                  <a:pt x="9561839" y="5385309"/>
                </a:cubicBezTo>
                <a:cubicBezTo>
                  <a:pt x="9560875" y="5414732"/>
                  <a:pt x="9549980" y="5432150"/>
                  <a:pt x="9551018" y="5452383"/>
                </a:cubicBezTo>
                <a:cubicBezTo>
                  <a:pt x="9551981" y="5472617"/>
                  <a:pt x="9585555" y="5511231"/>
                  <a:pt x="9594450" y="5535170"/>
                </a:cubicBezTo>
                <a:cubicBezTo>
                  <a:pt x="9603343" y="5559035"/>
                  <a:pt x="9609273" y="5552661"/>
                  <a:pt x="9614164" y="5595871"/>
                </a:cubicBezTo>
                <a:cubicBezTo>
                  <a:pt x="9619055" y="5639006"/>
                  <a:pt x="9641809" y="5662945"/>
                  <a:pt x="9619055" y="5685921"/>
                </a:cubicBezTo>
                <a:cubicBezTo>
                  <a:pt x="9596377" y="5708897"/>
                  <a:pt x="9579626" y="5704302"/>
                  <a:pt x="9607271" y="5728167"/>
                </a:cubicBezTo>
                <a:cubicBezTo>
                  <a:pt x="9634916" y="5752106"/>
                  <a:pt x="9657670" y="5767745"/>
                  <a:pt x="9702065" y="5752106"/>
                </a:cubicBezTo>
                <a:cubicBezTo>
                  <a:pt x="9746535" y="5736468"/>
                  <a:pt x="9734675" y="5722682"/>
                  <a:pt x="9769214" y="5715271"/>
                </a:cubicBezTo>
                <a:cubicBezTo>
                  <a:pt x="9803752" y="5708007"/>
                  <a:pt x="9810644" y="5700596"/>
                  <a:pt x="9840290" y="5698743"/>
                </a:cubicBezTo>
                <a:cubicBezTo>
                  <a:pt x="9869936" y="5696890"/>
                  <a:pt x="9890615" y="5699632"/>
                  <a:pt x="9901584" y="5678584"/>
                </a:cubicBezTo>
                <a:cubicBezTo>
                  <a:pt x="9912405" y="5657386"/>
                  <a:pt x="9904474" y="5658350"/>
                  <a:pt x="9934121" y="5643601"/>
                </a:cubicBezTo>
                <a:cubicBezTo>
                  <a:pt x="9963767" y="5628926"/>
                  <a:pt x="9960802" y="5625221"/>
                  <a:pt x="9980591" y="5621515"/>
                </a:cubicBezTo>
                <a:cubicBezTo>
                  <a:pt x="10000306" y="5617883"/>
                  <a:pt x="10013128" y="5631669"/>
                  <a:pt x="10039809" y="5610472"/>
                </a:cubicBezTo>
                <a:cubicBezTo>
                  <a:pt x="10066491" y="5589348"/>
                  <a:pt x="10046702" y="5587496"/>
                  <a:pt x="10105995" y="5587496"/>
                </a:cubicBezTo>
                <a:cubicBezTo>
                  <a:pt x="10165287" y="5587496"/>
                  <a:pt x="10189967" y="5595796"/>
                  <a:pt x="10211609" y="5603134"/>
                </a:cubicBezTo>
                <a:cubicBezTo>
                  <a:pt x="10233325" y="5610546"/>
                  <a:pt x="10268901" y="5629816"/>
                  <a:pt x="10277720" y="5643601"/>
                </a:cubicBezTo>
                <a:cubicBezTo>
                  <a:pt x="10286688" y="5657386"/>
                  <a:pt x="10298473" y="5673989"/>
                  <a:pt x="10302401" y="5673989"/>
                </a:cubicBezTo>
                <a:cubicBezTo>
                  <a:pt x="10306328" y="5673989"/>
                  <a:pt x="10311369" y="5674878"/>
                  <a:pt x="10325154" y="5661092"/>
                </a:cubicBezTo>
                <a:cubicBezTo>
                  <a:pt x="10338939" y="5647307"/>
                  <a:pt x="10378444" y="5619736"/>
                  <a:pt x="10378444" y="5619736"/>
                </a:cubicBezTo>
                <a:cubicBezTo>
                  <a:pt x="10378444" y="5619736"/>
                  <a:pt x="10376442" y="5649160"/>
                  <a:pt x="10367622" y="5660203"/>
                </a:cubicBezTo>
                <a:cubicBezTo>
                  <a:pt x="10358654" y="5671246"/>
                  <a:pt x="10358654" y="5686885"/>
                  <a:pt x="10358654" y="5692443"/>
                </a:cubicBezTo>
                <a:cubicBezTo>
                  <a:pt x="10358654" y="5698002"/>
                  <a:pt x="10381407" y="5674878"/>
                  <a:pt x="10384372" y="5674062"/>
                </a:cubicBezTo>
                <a:cubicBezTo>
                  <a:pt x="10387337" y="5673099"/>
                  <a:pt x="10390302" y="5714530"/>
                  <a:pt x="10393267" y="5718161"/>
                </a:cubicBezTo>
                <a:cubicBezTo>
                  <a:pt x="10396230" y="5721867"/>
                  <a:pt x="10405125" y="5720014"/>
                  <a:pt x="10414018" y="5731947"/>
                </a:cubicBezTo>
                <a:cubicBezTo>
                  <a:pt x="10422913" y="5743880"/>
                  <a:pt x="10434771" y="5753144"/>
                  <a:pt x="10443665" y="5776120"/>
                </a:cubicBezTo>
                <a:cubicBezTo>
                  <a:pt x="10452485" y="5799095"/>
                  <a:pt x="10490061" y="5822071"/>
                  <a:pt x="10513778" y="5825703"/>
                </a:cubicBezTo>
                <a:cubicBezTo>
                  <a:pt x="10537495" y="5829409"/>
                  <a:pt x="10558174" y="5827556"/>
                  <a:pt x="10575961" y="5824814"/>
                </a:cubicBezTo>
                <a:cubicBezTo>
                  <a:pt x="10593674" y="5822071"/>
                  <a:pt x="10594712" y="5800874"/>
                  <a:pt x="10613463" y="5809249"/>
                </a:cubicBezTo>
                <a:cubicBezTo>
                  <a:pt x="10632215" y="5817476"/>
                  <a:pt x="10612500" y="5834967"/>
                  <a:pt x="10656895" y="5831336"/>
                </a:cubicBezTo>
                <a:cubicBezTo>
                  <a:pt x="10701364" y="5827630"/>
                  <a:pt x="10713223" y="5812955"/>
                  <a:pt x="10730936" y="5800948"/>
                </a:cubicBezTo>
                <a:cubicBezTo>
                  <a:pt x="10748724" y="5789090"/>
                  <a:pt x="10750651" y="5817550"/>
                  <a:pt x="10773404" y="5786273"/>
                </a:cubicBezTo>
                <a:cubicBezTo>
                  <a:pt x="10796084" y="5754997"/>
                  <a:pt x="10800012" y="5762334"/>
                  <a:pt x="10804014" y="5724609"/>
                </a:cubicBezTo>
                <a:cubicBezTo>
                  <a:pt x="10807942" y="5686959"/>
                  <a:pt x="10806979" y="5679547"/>
                  <a:pt x="10828695" y="5643675"/>
                </a:cubicBezTo>
                <a:cubicBezTo>
                  <a:pt x="10850411" y="5607803"/>
                  <a:pt x="10855451" y="5625295"/>
                  <a:pt x="10870200" y="5572895"/>
                </a:cubicBezTo>
                <a:cubicBezTo>
                  <a:pt x="10884949" y="5520495"/>
                  <a:pt x="10903773" y="5470838"/>
                  <a:pt x="10901773" y="5427628"/>
                </a:cubicBezTo>
                <a:cubicBezTo>
                  <a:pt x="10899772" y="5384345"/>
                  <a:pt x="10902662" y="5412879"/>
                  <a:pt x="10892804" y="5364112"/>
                </a:cubicBezTo>
                <a:cubicBezTo>
                  <a:pt x="10882947" y="5315418"/>
                  <a:pt x="10889840" y="5320977"/>
                  <a:pt x="10858267" y="5300743"/>
                </a:cubicBezTo>
                <a:cubicBezTo>
                  <a:pt x="10826620" y="5280509"/>
                  <a:pt x="10818837" y="5285994"/>
                  <a:pt x="10810833" y="5257534"/>
                </a:cubicBezTo>
                <a:cubicBezTo>
                  <a:pt x="10802976" y="5228999"/>
                  <a:pt x="10812834" y="5220698"/>
                  <a:pt x="10798011" y="5220698"/>
                </a:cubicBezTo>
                <a:cubicBezTo>
                  <a:pt x="10783188" y="5220698"/>
                  <a:pt x="10770365" y="5227146"/>
                  <a:pt x="10761472" y="5207876"/>
                </a:cubicBezTo>
                <a:cubicBezTo>
                  <a:pt x="10752578" y="5188532"/>
                  <a:pt x="10753616" y="5181194"/>
                  <a:pt x="10736792" y="5162814"/>
                </a:cubicBezTo>
                <a:cubicBezTo>
                  <a:pt x="10719967" y="5144433"/>
                  <a:pt x="10704255" y="5148065"/>
                  <a:pt x="10673571" y="5134354"/>
                </a:cubicBezTo>
                <a:cubicBezTo>
                  <a:pt x="10642961" y="5120568"/>
                  <a:pt x="10658674" y="5116862"/>
                  <a:pt x="10658674" y="5092923"/>
                </a:cubicBezTo>
                <a:cubicBezTo>
                  <a:pt x="10658674" y="5068984"/>
                  <a:pt x="10660378" y="5043636"/>
                  <a:pt x="10635995" y="5032519"/>
                </a:cubicBezTo>
                <a:cubicBezTo>
                  <a:pt x="10611685" y="5021476"/>
                  <a:pt x="10626137" y="5038670"/>
                  <a:pt x="10626137" y="4999389"/>
                </a:cubicBezTo>
                <a:cubicBezTo>
                  <a:pt x="10626137" y="4960108"/>
                  <a:pt x="10626137" y="4965741"/>
                  <a:pt x="10606349" y="4958996"/>
                </a:cubicBezTo>
                <a:cubicBezTo>
                  <a:pt x="10586634" y="4952252"/>
                  <a:pt x="10580037" y="4952844"/>
                  <a:pt x="10567511" y="4928905"/>
                </a:cubicBezTo>
                <a:cubicBezTo>
                  <a:pt x="10554986" y="4905040"/>
                  <a:pt x="10538533" y="4865759"/>
                  <a:pt x="10532677" y="4849898"/>
                </a:cubicBezTo>
                <a:cubicBezTo>
                  <a:pt x="10526748" y="4833889"/>
                  <a:pt x="10519559" y="4851751"/>
                  <a:pt x="10511555" y="4863387"/>
                </a:cubicBezTo>
                <a:cubicBezTo>
                  <a:pt x="10503624" y="4875023"/>
                  <a:pt x="10492432" y="4900742"/>
                  <a:pt x="10492432" y="4924681"/>
                </a:cubicBezTo>
                <a:cubicBezTo>
                  <a:pt x="10492432" y="4948620"/>
                  <a:pt x="10502957" y="4962109"/>
                  <a:pt x="10502957" y="4993979"/>
                </a:cubicBezTo>
                <a:cubicBezTo>
                  <a:pt x="10502957" y="5025849"/>
                  <a:pt x="10480574" y="5057718"/>
                  <a:pt x="10466789" y="5076099"/>
                </a:cubicBezTo>
                <a:cubicBezTo>
                  <a:pt x="10453003" y="5094480"/>
                  <a:pt x="10441812" y="5077951"/>
                  <a:pt x="10429879" y="5072986"/>
                </a:cubicBezTo>
                <a:cubicBezTo>
                  <a:pt x="10418095" y="5068094"/>
                  <a:pt x="10415427" y="5050307"/>
                  <a:pt x="10390450" y="5038077"/>
                </a:cubicBezTo>
                <a:cubicBezTo>
                  <a:pt x="10365399" y="5025849"/>
                  <a:pt x="10319373" y="5014805"/>
                  <a:pt x="10298324" y="4995832"/>
                </a:cubicBezTo>
                <a:cubicBezTo>
                  <a:pt x="10277201" y="4976858"/>
                  <a:pt x="10291728" y="4976191"/>
                  <a:pt x="10298324" y="4956624"/>
                </a:cubicBezTo>
                <a:cubicBezTo>
                  <a:pt x="10304921" y="4936984"/>
                  <a:pt x="10314111" y="4921049"/>
                  <a:pt x="10329897" y="4908153"/>
                </a:cubicBezTo>
                <a:cubicBezTo>
                  <a:pt x="10345684" y="4895331"/>
                  <a:pt x="10341089" y="4890365"/>
                  <a:pt x="10321374" y="4879322"/>
                </a:cubicBezTo>
                <a:cubicBezTo>
                  <a:pt x="10301659" y="4868279"/>
                  <a:pt x="10273940" y="4867686"/>
                  <a:pt x="10240366" y="4867686"/>
                </a:cubicBezTo>
                <a:cubicBezTo>
                  <a:pt x="10206792" y="4867686"/>
                  <a:pt x="10187077" y="4865240"/>
                  <a:pt x="10189004" y="4884288"/>
                </a:cubicBezTo>
                <a:cubicBezTo>
                  <a:pt x="10191005" y="4903261"/>
                  <a:pt x="10210720" y="4910599"/>
                  <a:pt x="10182482" y="4905114"/>
                </a:cubicBezTo>
                <a:cubicBezTo>
                  <a:pt x="10154170" y="4899555"/>
                  <a:pt x="10129786" y="4897110"/>
                  <a:pt x="10117260" y="4910599"/>
                </a:cubicBezTo>
                <a:cubicBezTo>
                  <a:pt x="10104735" y="4924162"/>
                  <a:pt x="10102067" y="4932092"/>
                  <a:pt x="10094878" y="4960923"/>
                </a:cubicBezTo>
                <a:cubicBezTo>
                  <a:pt x="10087613" y="4989680"/>
                  <a:pt x="10096878" y="4991533"/>
                  <a:pt x="10085020" y="4991533"/>
                </a:cubicBezTo>
                <a:cubicBezTo>
                  <a:pt x="10073161" y="4991533"/>
                  <a:pt x="10026395" y="4968854"/>
                  <a:pt x="10010608" y="4962183"/>
                </a:cubicBezTo>
                <a:cubicBezTo>
                  <a:pt x="9994822" y="4955439"/>
                  <a:pt x="9986298" y="4956031"/>
                  <a:pt x="9967843" y="4973226"/>
                </a:cubicBezTo>
                <a:cubicBezTo>
                  <a:pt x="9949389" y="4990347"/>
                  <a:pt x="9885575" y="5046156"/>
                  <a:pt x="9861858" y="5059571"/>
                </a:cubicBezTo>
                <a:cubicBezTo>
                  <a:pt x="9838141" y="5073060"/>
                  <a:pt x="9839401" y="5069947"/>
                  <a:pt x="9815387" y="5145397"/>
                </a:cubicBezTo>
                <a:moveTo>
                  <a:pt x="8394148" y="4166998"/>
                </a:moveTo>
                <a:cubicBezTo>
                  <a:pt x="8395780" y="4174039"/>
                  <a:pt x="8398003" y="4172557"/>
                  <a:pt x="8401338" y="4177448"/>
                </a:cubicBezTo>
                <a:cubicBezTo>
                  <a:pt x="8404599" y="4182340"/>
                  <a:pt x="8408231" y="4178041"/>
                  <a:pt x="8403635" y="4171593"/>
                </a:cubicBezTo>
                <a:cubicBezTo>
                  <a:pt x="8399040" y="4165145"/>
                  <a:pt x="8399633" y="4164404"/>
                  <a:pt x="8399633" y="4164404"/>
                </a:cubicBezTo>
                <a:cubicBezTo>
                  <a:pt x="8399633" y="4164404"/>
                  <a:pt x="8393778" y="4162403"/>
                  <a:pt x="8393778" y="4168184"/>
                </a:cubicBezTo>
                <a:moveTo>
                  <a:pt x="8406229" y="4189677"/>
                </a:moveTo>
                <a:cubicBezTo>
                  <a:pt x="8404081" y="4197163"/>
                  <a:pt x="8400967" y="4205612"/>
                  <a:pt x="8400967" y="4222140"/>
                </a:cubicBezTo>
                <a:cubicBezTo>
                  <a:pt x="8400967" y="4238668"/>
                  <a:pt x="8399040" y="4256530"/>
                  <a:pt x="8400301" y="4273057"/>
                </a:cubicBezTo>
                <a:cubicBezTo>
                  <a:pt x="8401560" y="4289659"/>
                  <a:pt x="8402598" y="4301295"/>
                  <a:pt x="8411788" y="4304927"/>
                </a:cubicBezTo>
                <a:cubicBezTo>
                  <a:pt x="8421052" y="4308633"/>
                  <a:pt x="8427279" y="4312264"/>
                  <a:pt x="8442398" y="4305223"/>
                </a:cubicBezTo>
                <a:cubicBezTo>
                  <a:pt x="8457518" y="4298183"/>
                  <a:pt x="8471674" y="4285583"/>
                  <a:pt x="8464188" y="4266609"/>
                </a:cubicBezTo>
                <a:cubicBezTo>
                  <a:pt x="8456554" y="4247636"/>
                  <a:pt x="8442398" y="4221547"/>
                  <a:pt x="8434171" y="4207465"/>
                </a:cubicBezTo>
                <a:cubicBezTo>
                  <a:pt x="8425944" y="4193383"/>
                  <a:pt x="8410158" y="4175595"/>
                  <a:pt x="8406229" y="4189677"/>
                </a:cubicBezTo>
                <a:moveTo>
                  <a:pt x="5073775" y="1489056"/>
                </a:moveTo>
                <a:cubicBezTo>
                  <a:pt x="5023895" y="1502990"/>
                  <a:pt x="5007219" y="1494689"/>
                  <a:pt x="4997732" y="1519962"/>
                </a:cubicBezTo>
                <a:cubicBezTo>
                  <a:pt x="4988245" y="1545162"/>
                  <a:pt x="4968753" y="1531673"/>
                  <a:pt x="4957413" y="1534786"/>
                </a:cubicBezTo>
                <a:cubicBezTo>
                  <a:pt x="4946148" y="1537898"/>
                  <a:pt x="4930213" y="1608456"/>
                  <a:pt x="4922283" y="1598006"/>
                </a:cubicBezTo>
                <a:cubicBezTo>
                  <a:pt x="4914278" y="1587482"/>
                  <a:pt x="4911536" y="1581775"/>
                  <a:pt x="4900048" y="1557539"/>
                </a:cubicBezTo>
                <a:cubicBezTo>
                  <a:pt x="4888560" y="1533303"/>
                  <a:pt x="4903828" y="1537602"/>
                  <a:pt x="4881890" y="1512032"/>
                </a:cubicBezTo>
                <a:cubicBezTo>
                  <a:pt x="4859951" y="1486462"/>
                  <a:pt x="4816594" y="1489353"/>
                  <a:pt x="4813555" y="1499877"/>
                </a:cubicBezTo>
                <a:cubicBezTo>
                  <a:pt x="4810516" y="1510402"/>
                  <a:pt x="4843498" y="1519147"/>
                  <a:pt x="4832306" y="1530932"/>
                </a:cubicBezTo>
                <a:cubicBezTo>
                  <a:pt x="4821041" y="1542790"/>
                  <a:pt x="4794211" y="1557317"/>
                  <a:pt x="4784057" y="1565840"/>
                </a:cubicBezTo>
                <a:cubicBezTo>
                  <a:pt x="4773903" y="1574363"/>
                  <a:pt x="4803624" y="1570657"/>
                  <a:pt x="4822227" y="1566285"/>
                </a:cubicBezTo>
                <a:cubicBezTo>
                  <a:pt x="4840830" y="1561912"/>
                  <a:pt x="4853652" y="1580293"/>
                  <a:pt x="4861285" y="1593337"/>
                </a:cubicBezTo>
                <a:cubicBezTo>
                  <a:pt x="4868845" y="1606381"/>
                  <a:pt x="4852762" y="1619055"/>
                  <a:pt x="4844683" y="1625429"/>
                </a:cubicBezTo>
                <a:cubicBezTo>
                  <a:pt x="4836605" y="1631803"/>
                  <a:pt x="4871810" y="1630246"/>
                  <a:pt x="4885892" y="1632840"/>
                </a:cubicBezTo>
                <a:cubicBezTo>
                  <a:pt x="4899974" y="1635434"/>
                  <a:pt x="4907311" y="1647293"/>
                  <a:pt x="4897750" y="1663228"/>
                </a:cubicBezTo>
                <a:cubicBezTo>
                  <a:pt x="4888115" y="1679163"/>
                  <a:pt x="4939625" y="1665451"/>
                  <a:pt x="4968086" y="1663821"/>
                </a:cubicBezTo>
                <a:cubicBezTo>
                  <a:pt x="4996546" y="1662190"/>
                  <a:pt x="5004032" y="1683387"/>
                  <a:pt x="5047093" y="1669824"/>
                </a:cubicBezTo>
                <a:cubicBezTo>
                  <a:pt x="5090228" y="1656335"/>
                  <a:pt x="5110684" y="1657299"/>
                  <a:pt x="5149891" y="1628245"/>
                </a:cubicBezTo>
                <a:cubicBezTo>
                  <a:pt x="5189098" y="1599192"/>
                  <a:pt x="5186059" y="1606011"/>
                  <a:pt x="5212148" y="1587259"/>
                </a:cubicBezTo>
                <a:cubicBezTo>
                  <a:pt x="5238163" y="1568582"/>
                  <a:pt x="5231937" y="1562801"/>
                  <a:pt x="5233049" y="1542049"/>
                </a:cubicBezTo>
                <a:cubicBezTo>
                  <a:pt x="5234087" y="1521297"/>
                  <a:pt x="5250244" y="1547830"/>
                  <a:pt x="5244092" y="1516553"/>
                </a:cubicBezTo>
                <a:cubicBezTo>
                  <a:pt x="5238089" y="1485202"/>
                  <a:pt x="5205849" y="1493726"/>
                  <a:pt x="5183391" y="1491280"/>
                </a:cubicBezTo>
                <a:cubicBezTo>
                  <a:pt x="5160860" y="1488834"/>
                  <a:pt x="5161750" y="1471194"/>
                  <a:pt x="5150484" y="1465636"/>
                </a:cubicBezTo>
                <a:cubicBezTo>
                  <a:pt x="5139293" y="1460003"/>
                  <a:pt x="5124321" y="1474974"/>
                  <a:pt x="5073775" y="1489056"/>
                </a:cubicBezTo>
                <a:moveTo>
                  <a:pt x="2260646" y="463075"/>
                </a:moveTo>
                <a:cubicBezTo>
                  <a:pt x="2220402" y="475601"/>
                  <a:pt x="2230333" y="483902"/>
                  <a:pt x="2277693" y="504728"/>
                </a:cubicBezTo>
                <a:cubicBezTo>
                  <a:pt x="2325127" y="525629"/>
                  <a:pt x="2326461" y="515771"/>
                  <a:pt x="2321199" y="476490"/>
                </a:cubicBezTo>
                <a:cubicBezTo>
                  <a:pt x="2315862" y="437283"/>
                  <a:pt x="2284363" y="455664"/>
                  <a:pt x="2260646" y="463075"/>
                </a:cubicBezTo>
                <a:moveTo>
                  <a:pt x="2507451" y="679418"/>
                </a:moveTo>
                <a:cubicBezTo>
                  <a:pt x="2468022" y="680753"/>
                  <a:pt x="2408729" y="694686"/>
                  <a:pt x="2441637" y="695279"/>
                </a:cubicBezTo>
                <a:cubicBezTo>
                  <a:pt x="2474544" y="695946"/>
                  <a:pt x="2501596" y="702691"/>
                  <a:pt x="2554885" y="699652"/>
                </a:cubicBezTo>
                <a:cubicBezTo>
                  <a:pt x="2608174" y="696613"/>
                  <a:pt x="2613362" y="692908"/>
                  <a:pt x="2614770" y="667115"/>
                </a:cubicBezTo>
                <a:cubicBezTo>
                  <a:pt x="2616104" y="641397"/>
                  <a:pt x="2579936" y="676899"/>
                  <a:pt x="2507451" y="679418"/>
                </a:cubicBezTo>
                <a:moveTo>
                  <a:pt x="2962965" y="1810940"/>
                </a:moveTo>
                <a:cubicBezTo>
                  <a:pt x="2955850" y="1813089"/>
                  <a:pt x="2953775" y="1829321"/>
                  <a:pt x="2962965" y="1843995"/>
                </a:cubicBezTo>
                <a:cubicBezTo>
                  <a:pt x="2972155" y="1858745"/>
                  <a:pt x="2989943" y="1839178"/>
                  <a:pt x="2997873" y="1821316"/>
                </a:cubicBezTo>
                <a:cubicBezTo>
                  <a:pt x="3005729" y="1803528"/>
                  <a:pt x="2989350" y="1802935"/>
                  <a:pt x="2962965" y="1810940"/>
                </a:cubicBezTo>
                <a:moveTo>
                  <a:pt x="2876102" y="1775365"/>
                </a:moveTo>
                <a:cubicBezTo>
                  <a:pt x="2834374" y="1782109"/>
                  <a:pt x="2820737" y="1783295"/>
                  <a:pt x="2827334" y="1806641"/>
                </a:cubicBezTo>
                <a:cubicBezTo>
                  <a:pt x="2833930" y="1829913"/>
                  <a:pt x="2845121" y="1826208"/>
                  <a:pt x="2873359" y="1812126"/>
                </a:cubicBezTo>
                <a:cubicBezTo>
                  <a:pt x="2901745" y="1798044"/>
                  <a:pt x="2921460" y="1768027"/>
                  <a:pt x="2876027" y="1775365"/>
                </a:cubicBezTo>
                <a:moveTo>
                  <a:pt x="3097633" y="1435026"/>
                </a:moveTo>
                <a:cubicBezTo>
                  <a:pt x="3069914" y="1446736"/>
                  <a:pt x="3053682" y="1454741"/>
                  <a:pt x="3077918" y="1486462"/>
                </a:cubicBezTo>
                <a:cubicBezTo>
                  <a:pt x="3102154" y="1518184"/>
                  <a:pt x="3116458" y="1537973"/>
                  <a:pt x="3125722" y="1514997"/>
                </a:cubicBezTo>
                <a:cubicBezTo>
                  <a:pt x="3135135" y="1492021"/>
                  <a:pt x="3144548" y="1415163"/>
                  <a:pt x="3097633" y="1435026"/>
                </a:cubicBezTo>
                <a:moveTo>
                  <a:pt x="3337841" y="4000608"/>
                </a:moveTo>
                <a:cubicBezTo>
                  <a:pt x="3316941" y="3993419"/>
                  <a:pt x="3312642" y="4009132"/>
                  <a:pt x="3326576" y="4022250"/>
                </a:cubicBezTo>
                <a:cubicBezTo>
                  <a:pt x="3340509" y="4035294"/>
                  <a:pt x="3361780" y="4030848"/>
                  <a:pt x="3382829" y="4029810"/>
                </a:cubicBezTo>
                <a:cubicBezTo>
                  <a:pt x="3403804" y="4028846"/>
                  <a:pt x="3374306" y="4013134"/>
                  <a:pt x="3337841" y="4000608"/>
                </a:cubicBezTo>
                <a:moveTo>
                  <a:pt x="2967041" y="3908409"/>
                </a:moveTo>
                <a:cubicBezTo>
                  <a:pt x="2947845" y="3887138"/>
                  <a:pt x="2923832" y="3884099"/>
                  <a:pt x="2923610" y="3902183"/>
                </a:cubicBezTo>
                <a:cubicBezTo>
                  <a:pt x="2923387" y="3920267"/>
                  <a:pt x="2930132" y="3919156"/>
                  <a:pt x="2947845" y="3924121"/>
                </a:cubicBezTo>
                <a:cubicBezTo>
                  <a:pt x="2965707" y="3929087"/>
                  <a:pt x="2979344" y="3921972"/>
                  <a:pt x="2967041" y="3908409"/>
                </a:cubicBezTo>
                <a:moveTo>
                  <a:pt x="3112382" y="3895661"/>
                </a:moveTo>
                <a:cubicBezTo>
                  <a:pt x="3129058" y="3912782"/>
                  <a:pt x="3124240" y="3931311"/>
                  <a:pt x="3123054" y="3941168"/>
                </a:cubicBezTo>
                <a:cubicBezTo>
                  <a:pt x="3121869" y="3950951"/>
                  <a:pt x="3103933" y="3943392"/>
                  <a:pt x="3070803" y="3934646"/>
                </a:cubicBezTo>
                <a:cubicBezTo>
                  <a:pt x="3037822" y="3925900"/>
                  <a:pt x="3042787" y="3930199"/>
                  <a:pt x="3071544" y="3945689"/>
                </a:cubicBezTo>
                <a:cubicBezTo>
                  <a:pt x="3100227" y="3961253"/>
                  <a:pt x="3118830" y="3957399"/>
                  <a:pt x="3117570" y="3978078"/>
                </a:cubicBezTo>
                <a:cubicBezTo>
                  <a:pt x="3116310" y="3998756"/>
                  <a:pt x="3143955" y="3980005"/>
                  <a:pt x="3156184" y="3967997"/>
                </a:cubicBezTo>
                <a:cubicBezTo>
                  <a:pt x="3168413" y="3955991"/>
                  <a:pt x="3167524" y="3966663"/>
                  <a:pt x="3218589" y="3974372"/>
                </a:cubicBezTo>
                <a:cubicBezTo>
                  <a:pt x="3269729" y="3982080"/>
                  <a:pt x="3280105" y="3991270"/>
                  <a:pt x="3272027" y="3968887"/>
                </a:cubicBezTo>
                <a:cubicBezTo>
                  <a:pt x="3263800" y="3946504"/>
                  <a:pt x="3295447" y="3948283"/>
                  <a:pt x="3250088" y="3926938"/>
                </a:cubicBezTo>
                <a:cubicBezTo>
                  <a:pt x="3204730" y="3905518"/>
                  <a:pt x="3093482" y="3876243"/>
                  <a:pt x="3112382" y="3895661"/>
                </a:cubicBezTo>
                <a:moveTo>
                  <a:pt x="3016773" y="3760993"/>
                </a:moveTo>
                <a:cubicBezTo>
                  <a:pt x="3006619" y="3739722"/>
                  <a:pt x="2991277" y="3705258"/>
                  <a:pt x="2927241" y="3693400"/>
                </a:cubicBezTo>
                <a:cubicBezTo>
                  <a:pt x="2863206" y="3681541"/>
                  <a:pt x="2841638" y="3705332"/>
                  <a:pt x="2817921" y="3713263"/>
                </a:cubicBezTo>
                <a:cubicBezTo>
                  <a:pt x="2794204" y="3721267"/>
                  <a:pt x="2840007" y="3725121"/>
                  <a:pt x="2870469" y="3713263"/>
                </a:cubicBezTo>
                <a:cubicBezTo>
                  <a:pt x="2900930" y="3701330"/>
                  <a:pt x="2924128" y="3710669"/>
                  <a:pt x="2928279" y="3716153"/>
                </a:cubicBezTo>
                <a:cubicBezTo>
                  <a:pt x="2932281" y="3721638"/>
                  <a:pt x="2917977" y="3724973"/>
                  <a:pt x="2912789" y="3719192"/>
                </a:cubicBezTo>
                <a:cubicBezTo>
                  <a:pt x="2907526" y="3713337"/>
                  <a:pt x="2906563" y="3733496"/>
                  <a:pt x="2941027" y="3745874"/>
                </a:cubicBezTo>
                <a:cubicBezTo>
                  <a:pt x="2975416" y="3758325"/>
                  <a:pt x="2983791" y="3764254"/>
                  <a:pt x="2987275" y="3779003"/>
                </a:cubicBezTo>
                <a:cubicBezTo>
                  <a:pt x="2990758" y="3793752"/>
                  <a:pt x="2990462" y="3801682"/>
                  <a:pt x="2998244" y="3813986"/>
                </a:cubicBezTo>
                <a:cubicBezTo>
                  <a:pt x="3006100" y="3826289"/>
                  <a:pt x="3009065" y="3831551"/>
                  <a:pt x="2994612" y="3836887"/>
                </a:cubicBezTo>
                <a:cubicBezTo>
                  <a:pt x="2980086" y="3842372"/>
                  <a:pt x="2985200" y="3841556"/>
                  <a:pt x="2995872" y="3848153"/>
                </a:cubicBezTo>
                <a:cubicBezTo>
                  <a:pt x="3006545" y="3854675"/>
                  <a:pt x="3027890" y="3865718"/>
                  <a:pt x="3058129" y="3868238"/>
                </a:cubicBezTo>
                <a:cubicBezTo>
                  <a:pt x="3088220" y="3870832"/>
                  <a:pt x="3098152" y="3876391"/>
                  <a:pt x="3077251" y="3848894"/>
                </a:cubicBezTo>
                <a:cubicBezTo>
                  <a:pt x="3056350" y="3821323"/>
                  <a:pt x="3019960" y="3767738"/>
                  <a:pt x="3016773" y="3761067"/>
                </a:cubicBezTo>
                <a:moveTo>
                  <a:pt x="2768412" y="1612977"/>
                </a:moveTo>
                <a:cubicBezTo>
                  <a:pt x="2762927" y="1626318"/>
                  <a:pt x="2749586" y="1663598"/>
                  <a:pt x="2747659" y="1688427"/>
                </a:cubicBezTo>
                <a:cubicBezTo>
                  <a:pt x="2745658" y="1713256"/>
                  <a:pt x="2741730" y="1716887"/>
                  <a:pt x="2736838" y="1732526"/>
                </a:cubicBezTo>
                <a:cubicBezTo>
                  <a:pt x="2731947" y="1748164"/>
                  <a:pt x="2752625" y="1729783"/>
                  <a:pt x="2766485" y="1752759"/>
                </a:cubicBezTo>
                <a:cubicBezTo>
                  <a:pt x="2780270" y="1775735"/>
                  <a:pt x="2774267" y="1782183"/>
                  <a:pt x="2799021" y="1755502"/>
                </a:cubicBezTo>
                <a:cubicBezTo>
                  <a:pt x="2823702" y="1728820"/>
                  <a:pt x="2851347" y="1719630"/>
                  <a:pt x="2885885" y="1730673"/>
                </a:cubicBezTo>
                <a:cubicBezTo>
                  <a:pt x="2920497" y="1741716"/>
                  <a:pt x="2947104" y="1746311"/>
                  <a:pt x="2935246" y="1725188"/>
                </a:cubicBezTo>
                <a:cubicBezTo>
                  <a:pt x="2923387" y="1703991"/>
                  <a:pt x="2907601" y="1705844"/>
                  <a:pt x="2883884" y="1677384"/>
                </a:cubicBezTo>
                <a:cubicBezTo>
                  <a:pt x="2860167" y="1648849"/>
                  <a:pt x="2842453" y="1641512"/>
                  <a:pt x="2812807" y="1630469"/>
                </a:cubicBezTo>
                <a:cubicBezTo>
                  <a:pt x="2783161" y="1619425"/>
                  <a:pt x="2780196" y="1584517"/>
                  <a:pt x="2768338" y="1612977"/>
                </a:cubicBezTo>
                <a:moveTo>
                  <a:pt x="2916050" y="1004934"/>
                </a:moveTo>
                <a:cubicBezTo>
                  <a:pt x="2883365" y="1008862"/>
                  <a:pt x="2935764" y="1068673"/>
                  <a:pt x="2977936" y="1071193"/>
                </a:cubicBezTo>
                <a:cubicBezTo>
                  <a:pt x="3020108" y="1073639"/>
                  <a:pt x="3055609" y="1052812"/>
                  <a:pt x="3064800" y="1050293"/>
                </a:cubicBezTo>
                <a:cubicBezTo>
                  <a:pt x="3074064" y="1047847"/>
                  <a:pt x="2967412" y="998782"/>
                  <a:pt x="2916050" y="1004934"/>
                </a:cubicBezTo>
                <a:moveTo>
                  <a:pt x="2856831" y="1004934"/>
                </a:moveTo>
                <a:cubicBezTo>
                  <a:pt x="2790943" y="998782"/>
                  <a:pt x="2694963" y="982847"/>
                  <a:pt x="2675175" y="1039249"/>
                </a:cubicBezTo>
                <a:cubicBezTo>
                  <a:pt x="2655386" y="1095651"/>
                  <a:pt x="2625147" y="1220758"/>
                  <a:pt x="2622552" y="1244030"/>
                </a:cubicBezTo>
                <a:cubicBezTo>
                  <a:pt x="2619958" y="1267303"/>
                  <a:pt x="2701560" y="1301618"/>
                  <a:pt x="2758184" y="1304064"/>
                </a:cubicBezTo>
                <a:cubicBezTo>
                  <a:pt x="2814808" y="1306584"/>
                  <a:pt x="2907008" y="1310216"/>
                  <a:pt x="2888553" y="1296727"/>
                </a:cubicBezTo>
                <a:cubicBezTo>
                  <a:pt x="2870024" y="1283238"/>
                  <a:pt x="2885885" y="1275900"/>
                  <a:pt x="2938581" y="1278346"/>
                </a:cubicBezTo>
                <a:cubicBezTo>
                  <a:pt x="2991277" y="1280866"/>
                  <a:pt x="2996539" y="1267303"/>
                  <a:pt x="2996539" y="1256260"/>
                </a:cubicBezTo>
                <a:cubicBezTo>
                  <a:pt x="2996539" y="1245216"/>
                  <a:pt x="3005729" y="1269749"/>
                  <a:pt x="3042565" y="1289315"/>
                </a:cubicBezTo>
                <a:cubicBezTo>
                  <a:pt x="3079400" y="1308956"/>
                  <a:pt x="3111048" y="1364172"/>
                  <a:pt x="3143955" y="1396041"/>
                </a:cubicBezTo>
                <a:cubicBezTo>
                  <a:pt x="3176788" y="1427911"/>
                  <a:pt x="3250533" y="1470750"/>
                  <a:pt x="3236081" y="1495356"/>
                </a:cubicBezTo>
                <a:cubicBezTo>
                  <a:pt x="3221554" y="1519814"/>
                  <a:pt x="3251867" y="1605714"/>
                  <a:pt x="3138619" y="1625281"/>
                </a:cubicBezTo>
                <a:cubicBezTo>
                  <a:pt x="3025444" y="1644847"/>
                  <a:pt x="3018848" y="1631358"/>
                  <a:pt x="3020182" y="1657150"/>
                </a:cubicBezTo>
                <a:cubicBezTo>
                  <a:pt x="3021516" y="1682868"/>
                  <a:pt x="3026704" y="1693912"/>
                  <a:pt x="3071470" y="1693912"/>
                </a:cubicBezTo>
                <a:cubicBezTo>
                  <a:pt x="3116236" y="1693912"/>
                  <a:pt x="3178122" y="1657150"/>
                  <a:pt x="3199171" y="1684128"/>
                </a:cubicBezTo>
                <a:cubicBezTo>
                  <a:pt x="3220220" y="1711106"/>
                  <a:pt x="3249199" y="1720890"/>
                  <a:pt x="3267654" y="1727041"/>
                </a:cubicBezTo>
                <a:cubicBezTo>
                  <a:pt x="3286034" y="1733193"/>
                  <a:pt x="3245271" y="1744162"/>
                  <a:pt x="3234672" y="1747868"/>
                </a:cubicBezTo>
                <a:cubicBezTo>
                  <a:pt x="3224148" y="1751499"/>
                  <a:pt x="3257055" y="1755205"/>
                  <a:pt x="3321536" y="1785815"/>
                </a:cubicBezTo>
                <a:cubicBezTo>
                  <a:pt x="3386016" y="1816425"/>
                  <a:pt x="3463689" y="1820130"/>
                  <a:pt x="3425520" y="1798118"/>
                </a:cubicBezTo>
                <a:cubicBezTo>
                  <a:pt x="3387350" y="1776032"/>
                  <a:pt x="3368970" y="1735639"/>
                  <a:pt x="3351849" y="1722076"/>
                </a:cubicBezTo>
                <a:cubicBezTo>
                  <a:pt x="3334728" y="1708586"/>
                  <a:pt x="3350589" y="1719630"/>
                  <a:pt x="3380828" y="1727041"/>
                </a:cubicBezTo>
                <a:cubicBezTo>
                  <a:pt x="3411067" y="1734379"/>
                  <a:pt x="3438712" y="1758911"/>
                  <a:pt x="3451905" y="1769954"/>
                </a:cubicBezTo>
                <a:cubicBezTo>
                  <a:pt x="3465023" y="1780997"/>
                  <a:pt x="3471620" y="1766322"/>
                  <a:pt x="3480884" y="1723335"/>
                </a:cubicBezTo>
                <a:cubicBezTo>
                  <a:pt x="3490074" y="1680423"/>
                  <a:pt x="3476956" y="1680423"/>
                  <a:pt x="3425594" y="1646181"/>
                </a:cubicBezTo>
                <a:cubicBezTo>
                  <a:pt x="3374306" y="1611866"/>
                  <a:pt x="3358519" y="1584888"/>
                  <a:pt x="3353183" y="1560355"/>
                </a:cubicBezTo>
                <a:cubicBezTo>
                  <a:pt x="3347921" y="1535823"/>
                  <a:pt x="3379494" y="1530932"/>
                  <a:pt x="3392761" y="1513737"/>
                </a:cubicBezTo>
                <a:cubicBezTo>
                  <a:pt x="3405879" y="1496616"/>
                  <a:pt x="3442789" y="1544421"/>
                  <a:pt x="3467840" y="1572585"/>
                </a:cubicBezTo>
                <a:cubicBezTo>
                  <a:pt x="3492817" y="1600823"/>
                  <a:pt x="3513865" y="1649813"/>
                  <a:pt x="3533654" y="1614311"/>
                </a:cubicBezTo>
                <a:cubicBezTo>
                  <a:pt x="3553369" y="1578736"/>
                  <a:pt x="3571750" y="1499062"/>
                  <a:pt x="3571750" y="1480681"/>
                </a:cubicBezTo>
                <a:cubicBezTo>
                  <a:pt x="3571750" y="1462301"/>
                  <a:pt x="3552035" y="1481867"/>
                  <a:pt x="3467840" y="1440214"/>
                </a:cubicBezTo>
                <a:cubicBezTo>
                  <a:pt x="3383570" y="1398561"/>
                  <a:pt x="3340065" y="1382626"/>
                  <a:pt x="3332208" y="1382626"/>
                </a:cubicBezTo>
                <a:cubicBezTo>
                  <a:pt x="3324352" y="1382626"/>
                  <a:pt x="3354591" y="1366692"/>
                  <a:pt x="3391427" y="1348311"/>
                </a:cubicBezTo>
                <a:cubicBezTo>
                  <a:pt x="3428188" y="1329930"/>
                  <a:pt x="3444049" y="1332450"/>
                  <a:pt x="3365042" y="1257594"/>
                </a:cubicBezTo>
                <a:cubicBezTo>
                  <a:pt x="3286034" y="1182811"/>
                  <a:pt x="3263726" y="1166876"/>
                  <a:pt x="3212364" y="1161985"/>
                </a:cubicBezTo>
                <a:cubicBezTo>
                  <a:pt x="3161002" y="1157093"/>
                  <a:pt x="3146549" y="1103137"/>
                  <a:pt x="3109714" y="1084756"/>
                </a:cubicBezTo>
                <a:cubicBezTo>
                  <a:pt x="3072878" y="1066376"/>
                  <a:pt x="2987275" y="1106769"/>
                  <a:pt x="2962224" y="1112994"/>
                </a:cubicBezTo>
                <a:cubicBezTo>
                  <a:pt x="2937247" y="1119072"/>
                  <a:pt x="2945103" y="1128855"/>
                  <a:pt x="2913530" y="1083570"/>
                </a:cubicBezTo>
                <a:cubicBezTo>
                  <a:pt x="2881957" y="1038138"/>
                  <a:pt x="2856980" y="1005082"/>
                  <a:pt x="2856980" y="1005082"/>
                </a:cubicBezTo>
                <a:moveTo>
                  <a:pt x="3594133" y="154384"/>
                </a:moveTo>
                <a:cubicBezTo>
                  <a:pt x="3553295" y="143341"/>
                  <a:pt x="3407213" y="115103"/>
                  <a:pt x="3359853" y="126146"/>
                </a:cubicBezTo>
                <a:cubicBezTo>
                  <a:pt x="3312419" y="137189"/>
                  <a:pt x="3315088" y="101688"/>
                  <a:pt x="3249273" y="110286"/>
                </a:cubicBezTo>
                <a:cubicBezTo>
                  <a:pt x="3183459" y="118809"/>
                  <a:pt x="3082143" y="113917"/>
                  <a:pt x="3050495" y="118809"/>
                </a:cubicBezTo>
                <a:cubicBezTo>
                  <a:pt x="3018922" y="123700"/>
                  <a:pt x="3066282" y="137189"/>
                  <a:pt x="3083403" y="148233"/>
                </a:cubicBezTo>
                <a:cubicBezTo>
                  <a:pt x="3100523" y="159276"/>
                  <a:pt x="3001801" y="136004"/>
                  <a:pt x="2926723" y="156830"/>
                </a:cubicBezTo>
                <a:cubicBezTo>
                  <a:pt x="2851717" y="177657"/>
                  <a:pt x="2802950" y="188700"/>
                  <a:pt x="2883365" y="219309"/>
                </a:cubicBezTo>
                <a:cubicBezTo>
                  <a:pt x="2963632" y="249919"/>
                  <a:pt x="2974156" y="258517"/>
                  <a:pt x="2974156" y="258517"/>
                </a:cubicBezTo>
                <a:cubicBezTo>
                  <a:pt x="2974156" y="258517"/>
                  <a:pt x="2871432" y="240136"/>
                  <a:pt x="2828001" y="222941"/>
                </a:cubicBezTo>
                <a:cubicBezTo>
                  <a:pt x="2784569" y="205820"/>
                  <a:pt x="2808286" y="207006"/>
                  <a:pt x="2726611" y="230279"/>
                </a:cubicBezTo>
                <a:cubicBezTo>
                  <a:pt x="2645084" y="253551"/>
                  <a:pt x="2566076" y="265854"/>
                  <a:pt x="2570005" y="290312"/>
                </a:cubicBezTo>
                <a:cubicBezTo>
                  <a:pt x="2573933" y="314844"/>
                  <a:pt x="2635893" y="347974"/>
                  <a:pt x="2676583" y="356497"/>
                </a:cubicBezTo>
                <a:cubicBezTo>
                  <a:pt x="2717420" y="365095"/>
                  <a:pt x="2801690" y="344268"/>
                  <a:pt x="2808286" y="341748"/>
                </a:cubicBezTo>
                <a:cubicBezTo>
                  <a:pt x="2814808" y="339302"/>
                  <a:pt x="2775304" y="374878"/>
                  <a:pt x="2775304" y="374878"/>
                </a:cubicBezTo>
                <a:cubicBezTo>
                  <a:pt x="2775304" y="374878"/>
                  <a:pt x="2817402" y="366280"/>
                  <a:pt x="2864836" y="353977"/>
                </a:cubicBezTo>
                <a:cubicBezTo>
                  <a:pt x="2912270" y="341748"/>
                  <a:pt x="2949105" y="328259"/>
                  <a:pt x="2993871" y="312324"/>
                </a:cubicBezTo>
                <a:cubicBezTo>
                  <a:pt x="3038637" y="296390"/>
                  <a:pt x="3046493" y="291498"/>
                  <a:pt x="3046493" y="291498"/>
                </a:cubicBezTo>
                <a:cubicBezTo>
                  <a:pt x="3046493" y="291498"/>
                  <a:pt x="2968820" y="351606"/>
                  <a:pt x="2914864" y="372432"/>
                </a:cubicBezTo>
                <a:cubicBezTo>
                  <a:pt x="2860908" y="393259"/>
                  <a:pt x="2791091" y="406822"/>
                  <a:pt x="2758184" y="408008"/>
                </a:cubicBezTo>
                <a:cubicBezTo>
                  <a:pt x="2725276" y="409193"/>
                  <a:pt x="2730465" y="430094"/>
                  <a:pt x="2763446" y="447215"/>
                </a:cubicBezTo>
                <a:cubicBezTo>
                  <a:pt x="2796353" y="464335"/>
                  <a:pt x="2821330" y="501097"/>
                  <a:pt x="2838525" y="513326"/>
                </a:cubicBezTo>
                <a:cubicBezTo>
                  <a:pt x="2855572" y="525629"/>
                  <a:pt x="2858240" y="545195"/>
                  <a:pt x="2858240" y="545195"/>
                </a:cubicBezTo>
                <a:cubicBezTo>
                  <a:pt x="2858240" y="545195"/>
                  <a:pt x="2806878" y="504728"/>
                  <a:pt x="2750328" y="545195"/>
                </a:cubicBezTo>
                <a:cubicBezTo>
                  <a:pt x="2693703" y="585588"/>
                  <a:pt x="2701560" y="606489"/>
                  <a:pt x="2716086" y="611380"/>
                </a:cubicBezTo>
                <a:cubicBezTo>
                  <a:pt x="2730539" y="616198"/>
                  <a:pt x="2780567" y="621164"/>
                  <a:pt x="2789757" y="638359"/>
                </a:cubicBezTo>
                <a:cubicBezTo>
                  <a:pt x="2799021" y="655479"/>
                  <a:pt x="2864836" y="622424"/>
                  <a:pt x="2864836" y="622424"/>
                </a:cubicBezTo>
                <a:cubicBezTo>
                  <a:pt x="2864836" y="622424"/>
                  <a:pt x="2832003" y="664077"/>
                  <a:pt x="2800355" y="664077"/>
                </a:cubicBezTo>
                <a:cubicBezTo>
                  <a:pt x="2768708" y="664077"/>
                  <a:pt x="2770116" y="637099"/>
                  <a:pt x="2724017" y="641990"/>
                </a:cubicBezTo>
                <a:cubicBezTo>
                  <a:pt x="2677917" y="646882"/>
                  <a:pt x="2680585" y="657925"/>
                  <a:pt x="2700374" y="673860"/>
                </a:cubicBezTo>
                <a:cubicBezTo>
                  <a:pt x="2720088" y="689795"/>
                  <a:pt x="2735949" y="694760"/>
                  <a:pt x="2701634" y="710695"/>
                </a:cubicBezTo>
                <a:cubicBezTo>
                  <a:pt x="2667392" y="726630"/>
                  <a:pt x="2651606" y="731522"/>
                  <a:pt x="2650272" y="751162"/>
                </a:cubicBezTo>
                <a:cubicBezTo>
                  <a:pt x="2648938" y="770803"/>
                  <a:pt x="2695037" y="770803"/>
                  <a:pt x="2723942" y="770803"/>
                </a:cubicBezTo>
                <a:cubicBezTo>
                  <a:pt x="2752847" y="770803"/>
                  <a:pt x="2780567" y="768283"/>
                  <a:pt x="2833263" y="767097"/>
                </a:cubicBezTo>
                <a:cubicBezTo>
                  <a:pt x="2885885" y="765837"/>
                  <a:pt x="2879288" y="748717"/>
                  <a:pt x="2899077" y="748717"/>
                </a:cubicBezTo>
                <a:cubicBezTo>
                  <a:pt x="2918866" y="748717"/>
                  <a:pt x="2938581" y="754794"/>
                  <a:pt x="2930651" y="774435"/>
                </a:cubicBezTo>
                <a:cubicBezTo>
                  <a:pt x="2922794" y="794075"/>
                  <a:pt x="2938507" y="781846"/>
                  <a:pt x="2996465" y="761020"/>
                </a:cubicBezTo>
                <a:cubicBezTo>
                  <a:pt x="3054349" y="740193"/>
                  <a:pt x="3027964" y="708249"/>
                  <a:pt x="3024110" y="697280"/>
                </a:cubicBezTo>
                <a:cubicBezTo>
                  <a:pt x="3020182" y="686237"/>
                  <a:pt x="2999059" y="682531"/>
                  <a:pt x="2985941" y="676454"/>
                </a:cubicBezTo>
                <a:cubicBezTo>
                  <a:pt x="2972748" y="670302"/>
                  <a:pt x="3025444" y="616346"/>
                  <a:pt x="3017514" y="598040"/>
                </a:cubicBezTo>
                <a:cubicBezTo>
                  <a:pt x="3009732" y="579659"/>
                  <a:pt x="3082069" y="594334"/>
                  <a:pt x="3114902" y="551421"/>
                </a:cubicBezTo>
                <a:cubicBezTo>
                  <a:pt x="3147809" y="508508"/>
                  <a:pt x="3136025" y="476638"/>
                  <a:pt x="3112308" y="469301"/>
                </a:cubicBezTo>
                <a:cubicBezTo>
                  <a:pt x="3088665" y="461964"/>
                  <a:pt x="3155813" y="466855"/>
                  <a:pt x="3176788" y="454552"/>
                </a:cubicBezTo>
                <a:cubicBezTo>
                  <a:pt x="3197911" y="442397"/>
                  <a:pt x="3244011" y="427648"/>
                  <a:pt x="3262391" y="404302"/>
                </a:cubicBezTo>
                <a:cubicBezTo>
                  <a:pt x="3280772" y="380955"/>
                  <a:pt x="3287368" y="372432"/>
                  <a:pt x="3242677" y="377324"/>
                </a:cubicBezTo>
                <a:cubicBezTo>
                  <a:pt x="3197911" y="382215"/>
                  <a:pt x="3307083" y="357683"/>
                  <a:pt x="3359779" y="323294"/>
                </a:cubicBezTo>
                <a:cubicBezTo>
                  <a:pt x="3412401" y="288978"/>
                  <a:pt x="3473028" y="248585"/>
                  <a:pt x="3486146" y="238728"/>
                </a:cubicBezTo>
                <a:cubicBezTo>
                  <a:pt x="3499339" y="228944"/>
                  <a:pt x="3511271" y="233762"/>
                  <a:pt x="3449311" y="237542"/>
                </a:cubicBezTo>
                <a:cubicBezTo>
                  <a:pt x="3387424" y="241174"/>
                  <a:pt x="3313680" y="232650"/>
                  <a:pt x="3354517" y="227759"/>
                </a:cubicBezTo>
                <a:cubicBezTo>
                  <a:pt x="3395355" y="222867"/>
                  <a:pt x="3516459" y="208118"/>
                  <a:pt x="3548033" y="184846"/>
                </a:cubicBezTo>
                <a:cubicBezTo>
                  <a:pt x="3579606" y="161499"/>
                  <a:pt x="3594058" y="154236"/>
                  <a:pt x="3594058" y="154236"/>
                </a:cubicBezTo>
                <a:moveTo>
                  <a:pt x="2386272" y="632429"/>
                </a:moveTo>
                <a:cubicBezTo>
                  <a:pt x="2376415" y="637469"/>
                  <a:pt x="2351734" y="638359"/>
                  <a:pt x="2370041" y="653552"/>
                </a:cubicBezTo>
                <a:cubicBezTo>
                  <a:pt x="2388273" y="668746"/>
                  <a:pt x="2383382" y="669191"/>
                  <a:pt x="2406506" y="660519"/>
                </a:cubicBezTo>
                <a:cubicBezTo>
                  <a:pt x="2429778" y="651773"/>
                  <a:pt x="2463352" y="630132"/>
                  <a:pt x="2466317" y="623684"/>
                </a:cubicBezTo>
                <a:cubicBezTo>
                  <a:pt x="2469207" y="617236"/>
                  <a:pt x="2443119" y="604858"/>
                  <a:pt x="2425331" y="599374"/>
                </a:cubicBezTo>
                <a:cubicBezTo>
                  <a:pt x="2407543" y="593889"/>
                  <a:pt x="2395240" y="579659"/>
                  <a:pt x="2358182" y="569505"/>
                </a:cubicBezTo>
                <a:cubicBezTo>
                  <a:pt x="2304375" y="554830"/>
                  <a:pt x="2396204" y="627389"/>
                  <a:pt x="2386272" y="632503"/>
                </a:cubicBezTo>
                <a:moveTo>
                  <a:pt x="2436671" y="363538"/>
                </a:moveTo>
                <a:cubicBezTo>
                  <a:pt x="2410953" y="395704"/>
                  <a:pt x="2390200" y="422831"/>
                  <a:pt x="2419328" y="426018"/>
                </a:cubicBezTo>
                <a:cubicBezTo>
                  <a:pt x="2448529" y="429205"/>
                  <a:pt x="2461277" y="423720"/>
                  <a:pt x="2463278" y="432984"/>
                </a:cubicBezTo>
                <a:cubicBezTo>
                  <a:pt x="2465279" y="442101"/>
                  <a:pt x="2458312" y="448549"/>
                  <a:pt x="2414881" y="448549"/>
                </a:cubicBezTo>
                <a:cubicBezTo>
                  <a:pt x="2371449" y="448549"/>
                  <a:pt x="2384790" y="458258"/>
                  <a:pt x="2408952" y="486718"/>
                </a:cubicBezTo>
                <a:cubicBezTo>
                  <a:pt x="2433187" y="515253"/>
                  <a:pt x="2435633" y="505544"/>
                  <a:pt x="2472617" y="504654"/>
                </a:cubicBezTo>
                <a:cubicBezTo>
                  <a:pt x="2509674" y="503765"/>
                  <a:pt x="2521978" y="490350"/>
                  <a:pt x="2552587" y="498280"/>
                </a:cubicBezTo>
                <a:cubicBezTo>
                  <a:pt x="2583197" y="506062"/>
                  <a:pt x="2592536" y="513919"/>
                  <a:pt x="2564891" y="522145"/>
                </a:cubicBezTo>
                <a:cubicBezTo>
                  <a:pt x="2537245" y="530372"/>
                  <a:pt x="2472024" y="546011"/>
                  <a:pt x="2486921" y="559796"/>
                </a:cubicBezTo>
                <a:cubicBezTo>
                  <a:pt x="2501744" y="573582"/>
                  <a:pt x="2547622" y="606711"/>
                  <a:pt x="2568374" y="609898"/>
                </a:cubicBezTo>
                <a:cubicBezTo>
                  <a:pt x="2589052" y="613085"/>
                  <a:pt x="2593499" y="596113"/>
                  <a:pt x="2638487" y="601153"/>
                </a:cubicBezTo>
                <a:cubicBezTo>
                  <a:pt x="2683401" y="606192"/>
                  <a:pt x="2672580" y="610788"/>
                  <a:pt x="2677472" y="598410"/>
                </a:cubicBezTo>
                <a:cubicBezTo>
                  <a:pt x="2682438" y="585959"/>
                  <a:pt x="2707118" y="554312"/>
                  <a:pt x="2712010" y="542750"/>
                </a:cubicBezTo>
                <a:cubicBezTo>
                  <a:pt x="2716976" y="531262"/>
                  <a:pt x="2729353" y="523924"/>
                  <a:pt x="2753959" y="518440"/>
                </a:cubicBezTo>
                <a:cubicBezTo>
                  <a:pt x="2778640" y="512955"/>
                  <a:pt x="2786570" y="505099"/>
                  <a:pt x="2763298" y="496798"/>
                </a:cubicBezTo>
                <a:cubicBezTo>
                  <a:pt x="2740174" y="488497"/>
                  <a:pt x="2713937" y="484865"/>
                  <a:pt x="2716383" y="478417"/>
                </a:cubicBezTo>
                <a:cubicBezTo>
                  <a:pt x="2718828" y="471969"/>
                  <a:pt x="2733207" y="453144"/>
                  <a:pt x="2723275" y="443435"/>
                </a:cubicBezTo>
                <a:cubicBezTo>
                  <a:pt x="2713418" y="433800"/>
                  <a:pt x="2697632" y="434244"/>
                  <a:pt x="2684809" y="429205"/>
                </a:cubicBezTo>
                <a:cubicBezTo>
                  <a:pt x="2672062" y="424165"/>
                  <a:pt x="2657683" y="400744"/>
                  <a:pt x="2641378" y="390590"/>
                </a:cubicBezTo>
                <a:cubicBezTo>
                  <a:pt x="2625147" y="380437"/>
                  <a:pt x="2610842" y="379547"/>
                  <a:pt x="2591053" y="364353"/>
                </a:cubicBezTo>
                <a:cubicBezTo>
                  <a:pt x="2571339" y="349234"/>
                  <a:pt x="2539765" y="312176"/>
                  <a:pt x="2500262" y="314251"/>
                </a:cubicBezTo>
                <a:cubicBezTo>
                  <a:pt x="2473654" y="315585"/>
                  <a:pt x="2462241" y="331224"/>
                  <a:pt x="2436597" y="363464"/>
                </a:cubicBezTo>
                <a:moveTo>
                  <a:pt x="2152216" y="588701"/>
                </a:moveTo>
                <a:cubicBezTo>
                  <a:pt x="2173931" y="596039"/>
                  <a:pt x="2179416" y="601523"/>
                  <a:pt x="2155180" y="607971"/>
                </a:cubicBezTo>
                <a:cubicBezTo>
                  <a:pt x="2131018" y="614419"/>
                  <a:pt x="2112193" y="631392"/>
                  <a:pt x="2136429" y="628205"/>
                </a:cubicBezTo>
                <a:cubicBezTo>
                  <a:pt x="2160590" y="625018"/>
                  <a:pt x="2181343" y="630502"/>
                  <a:pt x="2212397" y="635616"/>
                </a:cubicBezTo>
                <a:cubicBezTo>
                  <a:pt x="2243526" y="640656"/>
                  <a:pt x="2241006" y="637469"/>
                  <a:pt x="2254865" y="654960"/>
                </a:cubicBezTo>
                <a:cubicBezTo>
                  <a:pt x="2268725" y="672378"/>
                  <a:pt x="2283548" y="672378"/>
                  <a:pt x="2304819" y="667338"/>
                </a:cubicBezTo>
                <a:cubicBezTo>
                  <a:pt x="2326016" y="662298"/>
                  <a:pt x="2328981" y="660890"/>
                  <a:pt x="2315195" y="645696"/>
                </a:cubicBezTo>
                <a:cubicBezTo>
                  <a:pt x="2301336" y="630576"/>
                  <a:pt x="2287031" y="602561"/>
                  <a:pt x="2268280" y="591517"/>
                </a:cubicBezTo>
                <a:cubicBezTo>
                  <a:pt x="2249529" y="580474"/>
                  <a:pt x="2233743" y="564836"/>
                  <a:pt x="2214917" y="566763"/>
                </a:cubicBezTo>
                <a:cubicBezTo>
                  <a:pt x="2196166" y="568616"/>
                  <a:pt x="2191719" y="568986"/>
                  <a:pt x="2175414" y="546974"/>
                </a:cubicBezTo>
                <a:cubicBezTo>
                  <a:pt x="2159108" y="524962"/>
                  <a:pt x="2146360" y="535412"/>
                  <a:pt x="2122569" y="541415"/>
                </a:cubicBezTo>
                <a:cubicBezTo>
                  <a:pt x="2098926" y="547419"/>
                  <a:pt x="2091293" y="564317"/>
                  <a:pt x="2082102" y="571803"/>
                </a:cubicBezTo>
                <a:cubicBezTo>
                  <a:pt x="2063351" y="586997"/>
                  <a:pt x="2130500" y="581438"/>
                  <a:pt x="2152216" y="588775"/>
                </a:cubicBezTo>
                <a:moveTo>
                  <a:pt x="2570820" y="759760"/>
                </a:moveTo>
                <a:cubicBezTo>
                  <a:pt x="2535763" y="763243"/>
                  <a:pt x="2546658" y="768431"/>
                  <a:pt x="2506117" y="755165"/>
                </a:cubicBezTo>
                <a:cubicBezTo>
                  <a:pt x="2465650" y="741750"/>
                  <a:pt x="2414807" y="740416"/>
                  <a:pt x="2401021" y="740416"/>
                </a:cubicBezTo>
                <a:cubicBezTo>
                  <a:pt x="2387236" y="740416"/>
                  <a:pt x="2393610" y="746864"/>
                  <a:pt x="2407988" y="770358"/>
                </a:cubicBezTo>
                <a:cubicBezTo>
                  <a:pt x="2422218" y="793779"/>
                  <a:pt x="2426220" y="802006"/>
                  <a:pt x="2455867" y="794668"/>
                </a:cubicBezTo>
                <a:cubicBezTo>
                  <a:pt x="2485513" y="787257"/>
                  <a:pt x="2509674" y="782291"/>
                  <a:pt x="2531390" y="813493"/>
                </a:cubicBezTo>
                <a:cubicBezTo>
                  <a:pt x="2553032" y="844770"/>
                  <a:pt x="2564446" y="854479"/>
                  <a:pt x="2546658" y="865893"/>
                </a:cubicBezTo>
                <a:cubicBezTo>
                  <a:pt x="2528870" y="877381"/>
                  <a:pt x="2537245" y="895762"/>
                  <a:pt x="2547622" y="919701"/>
                </a:cubicBezTo>
                <a:cubicBezTo>
                  <a:pt x="2557998" y="943566"/>
                  <a:pt x="2581641" y="942603"/>
                  <a:pt x="2614770" y="942603"/>
                </a:cubicBezTo>
                <a:cubicBezTo>
                  <a:pt x="2647900" y="942603"/>
                  <a:pt x="2857128" y="939416"/>
                  <a:pt x="2889739" y="933412"/>
                </a:cubicBezTo>
                <a:cubicBezTo>
                  <a:pt x="2922276" y="927409"/>
                  <a:pt x="2951403" y="899838"/>
                  <a:pt x="2968746" y="887461"/>
                </a:cubicBezTo>
                <a:cubicBezTo>
                  <a:pt x="2986015" y="875009"/>
                  <a:pt x="2995428" y="855739"/>
                  <a:pt x="2971710" y="841435"/>
                </a:cubicBezTo>
                <a:cubicBezTo>
                  <a:pt x="2947994" y="827205"/>
                  <a:pt x="2914419" y="813864"/>
                  <a:pt x="2887812" y="813864"/>
                </a:cubicBezTo>
                <a:cubicBezTo>
                  <a:pt x="2861204" y="813864"/>
                  <a:pt x="2838451" y="827650"/>
                  <a:pt x="2797984" y="831800"/>
                </a:cubicBezTo>
                <a:cubicBezTo>
                  <a:pt x="2757517" y="835950"/>
                  <a:pt x="2766411" y="855295"/>
                  <a:pt x="2729872" y="856184"/>
                </a:cubicBezTo>
                <a:cubicBezTo>
                  <a:pt x="2693259" y="857073"/>
                  <a:pt x="2711046" y="873156"/>
                  <a:pt x="2666132" y="854776"/>
                </a:cubicBezTo>
                <a:cubicBezTo>
                  <a:pt x="2621218" y="836395"/>
                  <a:pt x="2588163" y="813345"/>
                  <a:pt x="2609434" y="810158"/>
                </a:cubicBezTo>
                <a:cubicBezTo>
                  <a:pt x="2630631" y="806971"/>
                  <a:pt x="2647900" y="804229"/>
                  <a:pt x="2636042" y="794075"/>
                </a:cubicBezTo>
                <a:cubicBezTo>
                  <a:pt x="2624183" y="783921"/>
                  <a:pt x="2603431" y="756350"/>
                  <a:pt x="2570820" y="759611"/>
                </a:cubicBezTo>
                <a:moveTo>
                  <a:pt x="2443860" y="866560"/>
                </a:moveTo>
                <a:cubicBezTo>
                  <a:pt x="2425553" y="876492"/>
                  <a:pt x="2410953" y="889832"/>
                  <a:pt x="2400428" y="901839"/>
                </a:cubicBezTo>
                <a:cubicBezTo>
                  <a:pt x="2389904" y="913772"/>
                  <a:pt x="2399168" y="915254"/>
                  <a:pt x="2426443" y="929114"/>
                </a:cubicBezTo>
                <a:cubicBezTo>
                  <a:pt x="2453791" y="942899"/>
                  <a:pt x="2483067" y="945641"/>
                  <a:pt x="2495889" y="931263"/>
                </a:cubicBezTo>
                <a:cubicBezTo>
                  <a:pt x="2508711" y="916885"/>
                  <a:pt x="2489960" y="841435"/>
                  <a:pt x="2443934" y="866634"/>
                </a:cubicBezTo>
                <a:moveTo>
                  <a:pt x="2133242" y="908287"/>
                </a:moveTo>
                <a:cubicBezTo>
                  <a:pt x="2132871" y="908361"/>
                  <a:pt x="2132501" y="908584"/>
                  <a:pt x="2132204" y="908732"/>
                </a:cubicBezTo>
                <a:cubicBezTo>
                  <a:pt x="2122199" y="913698"/>
                  <a:pt x="2118789" y="924815"/>
                  <a:pt x="2118122" y="932523"/>
                </a:cubicBezTo>
                <a:cubicBezTo>
                  <a:pt x="2117455" y="940527"/>
                  <a:pt x="2131315" y="935858"/>
                  <a:pt x="2153401" y="928224"/>
                </a:cubicBezTo>
                <a:cubicBezTo>
                  <a:pt x="2175414" y="920516"/>
                  <a:pt x="2164593" y="898207"/>
                  <a:pt x="2133316" y="908287"/>
                </a:cubicBezTo>
                <a:moveTo>
                  <a:pt x="2253457" y="820979"/>
                </a:moveTo>
                <a:cubicBezTo>
                  <a:pt x="2237967" y="809639"/>
                  <a:pt x="2230407" y="800375"/>
                  <a:pt x="2214621" y="806897"/>
                </a:cubicBezTo>
                <a:cubicBezTo>
                  <a:pt x="2198834" y="813345"/>
                  <a:pt x="2211953" y="821276"/>
                  <a:pt x="2211953" y="825574"/>
                </a:cubicBezTo>
                <a:cubicBezTo>
                  <a:pt x="2211953" y="829873"/>
                  <a:pt x="2231074" y="824981"/>
                  <a:pt x="2231371" y="835358"/>
                </a:cubicBezTo>
                <a:cubicBezTo>
                  <a:pt x="2231667" y="845734"/>
                  <a:pt x="2237597" y="850032"/>
                  <a:pt x="2214546" y="851292"/>
                </a:cubicBezTo>
                <a:cubicBezTo>
                  <a:pt x="2191571" y="852478"/>
                  <a:pt x="2185197" y="851589"/>
                  <a:pt x="2176377" y="858333"/>
                </a:cubicBezTo>
                <a:cubicBezTo>
                  <a:pt x="2167557" y="865078"/>
                  <a:pt x="2193498" y="857444"/>
                  <a:pt x="2201428" y="867820"/>
                </a:cubicBezTo>
                <a:cubicBezTo>
                  <a:pt x="2209359" y="878196"/>
                  <a:pt x="2222848" y="879456"/>
                  <a:pt x="2244860" y="876121"/>
                </a:cubicBezTo>
                <a:cubicBezTo>
                  <a:pt x="2266946" y="872712"/>
                  <a:pt x="2296889" y="867820"/>
                  <a:pt x="2296889" y="867820"/>
                </a:cubicBezTo>
                <a:cubicBezTo>
                  <a:pt x="2296889" y="867820"/>
                  <a:pt x="2280806" y="883088"/>
                  <a:pt x="2274210" y="893835"/>
                </a:cubicBezTo>
                <a:cubicBezTo>
                  <a:pt x="2267687" y="904581"/>
                  <a:pt x="2265019" y="919849"/>
                  <a:pt x="2276507" y="927483"/>
                </a:cubicBezTo>
                <a:cubicBezTo>
                  <a:pt x="2288069" y="935191"/>
                  <a:pt x="2289329" y="919553"/>
                  <a:pt x="2321273" y="918960"/>
                </a:cubicBezTo>
                <a:cubicBezTo>
                  <a:pt x="2353217" y="918367"/>
                  <a:pt x="2362704" y="901839"/>
                  <a:pt x="2362704" y="901839"/>
                </a:cubicBezTo>
                <a:cubicBezTo>
                  <a:pt x="2362704" y="901839"/>
                  <a:pt x="2355440" y="894724"/>
                  <a:pt x="2356478" y="878863"/>
                </a:cubicBezTo>
                <a:cubicBezTo>
                  <a:pt x="2357441" y="862928"/>
                  <a:pt x="2356107" y="859223"/>
                  <a:pt x="2356107" y="859223"/>
                </a:cubicBezTo>
                <a:cubicBezTo>
                  <a:pt x="2356107" y="859223"/>
                  <a:pt x="2369003" y="868413"/>
                  <a:pt x="2371894" y="872119"/>
                </a:cubicBezTo>
                <a:cubicBezTo>
                  <a:pt x="2371894" y="872119"/>
                  <a:pt x="2369596" y="862632"/>
                  <a:pt x="2365001" y="845437"/>
                </a:cubicBezTo>
                <a:cubicBezTo>
                  <a:pt x="2360406" y="828317"/>
                  <a:pt x="2364038" y="827057"/>
                  <a:pt x="2359072" y="803784"/>
                </a:cubicBezTo>
                <a:cubicBezTo>
                  <a:pt x="2354106" y="780512"/>
                  <a:pt x="2355144" y="775546"/>
                  <a:pt x="2331130" y="776139"/>
                </a:cubicBezTo>
                <a:cubicBezTo>
                  <a:pt x="2307117" y="776806"/>
                  <a:pt x="2290663" y="785107"/>
                  <a:pt x="2270874" y="785107"/>
                </a:cubicBezTo>
                <a:cubicBezTo>
                  <a:pt x="2251086" y="785107"/>
                  <a:pt x="2242562" y="788739"/>
                  <a:pt x="2257089" y="796150"/>
                </a:cubicBezTo>
                <a:cubicBezTo>
                  <a:pt x="2271616" y="803488"/>
                  <a:pt x="2273617" y="812382"/>
                  <a:pt x="2280435" y="820609"/>
                </a:cubicBezTo>
                <a:cubicBezTo>
                  <a:pt x="2287402" y="828910"/>
                  <a:pt x="2286068" y="848847"/>
                  <a:pt x="2286364" y="847883"/>
                </a:cubicBezTo>
                <a:cubicBezTo>
                  <a:pt x="2286661" y="846994"/>
                  <a:pt x="2253457" y="820905"/>
                  <a:pt x="2253457" y="820905"/>
                </a:cubicBezTo>
                <a:moveTo>
                  <a:pt x="2156366" y="792074"/>
                </a:moveTo>
                <a:cubicBezTo>
                  <a:pt x="2139319" y="787405"/>
                  <a:pt x="2129684" y="797262"/>
                  <a:pt x="2123459" y="800301"/>
                </a:cubicBezTo>
                <a:cubicBezTo>
                  <a:pt x="2117233" y="803340"/>
                  <a:pt x="2126794" y="810455"/>
                  <a:pt x="2131018" y="823573"/>
                </a:cubicBezTo>
                <a:cubicBezTo>
                  <a:pt x="2135243" y="836840"/>
                  <a:pt x="2131685" y="841139"/>
                  <a:pt x="2156662" y="842917"/>
                </a:cubicBezTo>
                <a:cubicBezTo>
                  <a:pt x="2181639" y="844770"/>
                  <a:pt x="2189273" y="840175"/>
                  <a:pt x="2191200" y="824240"/>
                </a:cubicBezTo>
                <a:cubicBezTo>
                  <a:pt x="2193201" y="808305"/>
                  <a:pt x="2172152" y="796373"/>
                  <a:pt x="2156366" y="792074"/>
                </a:cubicBezTo>
                <a:moveTo>
                  <a:pt x="2080323" y="695872"/>
                </a:moveTo>
                <a:cubicBezTo>
                  <a:pt x="2074246" y="698763"/>
                  <a:pt x="2076395" y="708398"/>
                  <a:pt x="2081657" y="719811"/>
                </a:cubicBezTo>
                <a:cubicBezTo>
                  <a:pt x="2086920" y="731077"/>
                  <a:pt x="2088254" y="728335"/>
                  <a:pt x="2099371" y="732633"/>
                </a:cubicBezTo>
                <a:cubicBezTo>
                  <a:pt x="2110562" y="736932"/>
                  <a:pt x="2121754" y="745826"/>
                  <a:pt x="2124348" y="748568"/>
                </a:cubicBezTo>
                <a:cubicBezTo>
                  <a:pt x="2127016" y="751311"/>
                  <a:pt x="2128573" y="752274"/>
                  <a:pt x="2133242" y="741231"/>
                </a:cubicBezTo>
                <a:cubicBezTo>
                  <a:pt x="2137911" y="730188"/>
                  <a:pt x="2130944" y="732041"/>
                  <a:pt x="2118419" y="717292"/>
                </a:cubicBezTo>
                <a:cubicBezTo>
                  <a:pt x="2105893" y="702543"/>
                  <a:pt x="2096036" y="688164"/>
                  <a:pt x="2080249" y="695872"/>
                </a:cubicBezTo>
                <a:moveTo>
                  <a:pt x="1857088" y="640434"/>
                </a:moveTo>
                <a:cubicBezTo>
                  <a:pt x="1836483" y="648512"/>
                  <a:pt x="1831814" y="663410"/>
                  <a:pt x="1827219" y="669191"/>
                </a:cubicBezTo>
                <a:cubicBezTo>
                  <a:pt x="1822624" y="675046"/>
                  <a:pt x="1850565" y="664966"/>
                  <a:pt x="1863387" y="661853"/>
                </a:cubicBezTo>
                <a:cubicBezTo>
                  <a:pt x="1876283" y="658814"/>
                  <a:pt x="1879174" y="666448"/>
                  <a:pt x="1891699" y="655405"/>
                </a:cubicBezTo>
                <a:cubicBezTo>
                  <a:pt x="1904225" y="644362"/>
                  <a:pt x="1928905" y="655776"/>
                  <a:pt x="1951288" y="650810"/>
                </a:cubicBezTo>
                <a:cubicBezTo>
                  <a:pt x="1973671" y="645918"/>
                  <a:pt x="1977229" y="631243"/>
                  <a:pt x="1972337" y="618347"/>
                </a:cubicBezTo>
                <a:cubicBezTo>
                  <a:pt x="1967371" y="605451"/>
                  <a:pt x="1916009" y="617087"/>
                  <a:pt x="1857088" y="640434"/>
                </a:cubicBezTo>
                <a:moveTo>
                  <a:pt x="1772225" y="700838"/>
                </a:moveTo>
                <a:cubicBezTo>
                  <a:pt x="1761849" y="705581"/>
                  <a:pt x="1758069" y="705730"/>
                  <a:pt x="1779785" y="714030"/>
                </a:cubicBezTo>
                <a:cubicBezTo>
                  <a:pt x="1801501" y="722257"/>
                  <a:pt x="1824921" y="721664"/>
                  <a:pt x="1821883" y="714920"/>
                </a:cubicBezTo>
                <a:cubicBezTo>
                  <a:pt x="1818992" y="708101"/>
                  <a:pt x="1801501" y="687275"/>
                  <a:pt x="1772225" y="700838"/>
                </a:cubicBezTo>
                <a:moveTo>
                  <a:pt x="1896888" y="681568"/>
                </a:moveTo>
                <a:cubicBezTo>
                  <a:pt x="1882435" y="683940"/>
                  <a:pt x="1839670" y="699059"/>
                  <a:pt x="1837299" y="706322"/>
                </a:cubicBezTo>
                <a:cubicBezTo>
                  <a:pt x="1835001" y="713734"/>
                  <a:pt x="1837669" y="729595"/>
                  <a:pt x="1844265" y="742194"/>
                </a:cubicBezTo>
                <a:cubicBezTo>
                  <a:pt x="1850862" y="754720"/>
                  <a:pt x="1853233" y="756573"/>
                  <a:pt x="1889995" y="746790"/>
                </a:cubicBezTo>
                <a:cubicBezTo>
                  <a:pt x="1926904" y="737006"/>
                  <a:pt x="1952252" y="717959"/>
                  <a:pt x="1940023" y="714549"/>
                </a:cubicBezTo>
                <a:cubicBezTo>
                  <a:pt x="1927868" y="711214"/>
                  <a:pt x="1920382" y="705655"/>
                  <a:pt x="1909487" y="704173"/>
                </a:cubicBezTo>
                <a:cubicBezTo>
                  <a:pt x="1898592" y="702617"/>
                  <a:pt x="1918974" y="696836"/>
                  <a:pt x="1943358" y="689128"/>
                </a:cubicBezTo>
                <a:cubicBezTo>
                  <a:pt x="1967742" y="681494"/>
                  <a:pt x="1975969" y="668227"/>
                  <a:pt x="1896962" y="681494"/>
                </a:cubicBezTo>
                <a:moveTo>
                  <a:pt x="1784751" y="797929"/>
                </a:moveTo>
                <a:cubicBezTo>
                  <a:pt x="1771188" y="804007"/>
                  <a:pt x="1771188" y="808676"/>
                  <a:pt x="1793274" y="811048"/>
                </a:cubicBezTo>
                <a:cubicBezTo>
                  <a:pt x="1815360" y="813568"/>
                  <a:pt x="1828182" y="803710"/>
                  <a:pt x="1823587" y="794520"/>
                </a:cubicBezTo>
                <a:cubicBezTo>
                  <a:pt x="1818992" y="785330"/>
                  <a:pt x="1795646" y="793038"/>
                  <a:pt x="1784751" y="797929"/>
                </a:cubicBezTo>
                <a:moveTo>
                  <a:pt x="1680693" y="879160"/>
                </a:moveTo>
                <a:cubicBezTo>
                  <a:pt x="1684843" y="872045"/>
                  <a:pt x="1630739" y="911029"/>
                  <a:pt x="1622512" y="923555"/>
                </a:cubicBezTo>
                <a:cubicBezTo>
                  <a:pt x="1614285" y="936081"/>
                  <a:pt x="1630739" y="934005"/>
                  <a:pt x="1647192" y="933338"/>
                </a:cubicBezTo>
                <a:cubicBezTo>
                  <a:pt x="1663572" y="932745"/>
                  <a:pt x="1666907" y="902729"/>
                  <a:pt x="1680693" y="879160"/>
                </a:cubicBezTo>
                <a:moveTo>
                  <a:pt x="1802464" y="847290"/>
                </a:moveTo>
                <a:cubicBezTo>
                  <a:pt x="1783787" y="848180"/>
                  <a:pt x="1775486" y="850996"/>
                  <a:pt x="1744580" y="864411"/>
                </a:cubicBezTo>
                <a:cubicBezTo>
                  <a:pt x="1713674" y="877900"/>
                  <a:pt x="1700481" y="912882"/>
                  <a:pt x="1693292" y="931856"/>
                </a:cubicBezTo>
                <a:cubicBezTo>
                  <a:pt x="1686029" y="950830"/>
                  <a:pt x="1696553" y="950830"/>
                  <a:pt x="1724865" y="961873"/>
                </a:cubicBezTo>
                <a:cubicBezTo>
                  <a:pt x="1753103" y="972916"/>
                  <a:pt x="1792681" y="958834"/>
                  <a:pt x="1801797" y="932449"/>
                </a:cubicBezTo>
                <a:cubicBezTo>
                  <a:pt x="1811062" y="906064"/>
                  <a:pt x="1822253" y="938526"/>
                  <a:pt x="1816991" y="952089"/>
                </a:cubicBezTo>
                <a:cubicBezTo>
                  <a:pt x="1811729" y="965504"/>
                  <a:pt x="1836706" y="953275"/>
                  <a:pt x="1848564" y="947124"/>
                </a:cubicBezTo>
                <a:cubicBezTo>
                  <a:pt x="1860423" y="941046"/>
                  <a:pt x="1895924" y="938600"/>
                  <a:pt x="1898592" y="938600"/>
                </a:cubicBezTo>
                <a:cubicBezTo>
                  <a:pt x="1901260" y="938600"/>
                  <a:pt x="1869613" y="962540"/>
                  <a:pt x="1838633" y="972916"/>
                </a:cubicBezTo>
                <a:cubicBezTo>
                  <a:pt x="1807727" y="983366"/>
                  <a:pt x="1782750" y="988851"/>
                  <a:pt x="1774152" y="990037"/>
                </a:cubicBezTo>
                <a:cubicBezTo>
                  <a:pt x="1765629" y="991297"/>
                  <a:pt x="1782157" y="1004119"/>
                  <a:pt x="1818251" y="1011530"/>
                </a:cubicBezTo>
                <a:cubicBezTo>
                  <a:pt x="1854493" y="1018868"/>
                  <a:pt x="1876209" y="989444"/>
                  <a:pt x="1928238" y="969803"/>
                </a:cubicBezTo>
                <a:cubicBezTo>
                  <a:pt x="1980193" y="950237"/>
                  <a:pt x="1977599" y="946531"/>
                  <a:pt x="1994646" y="951422"/>
                </a:cubicBezTo>
                <a:cubicBezTo>
                  <a:pt x="2011767" y="956314"/>
                  <a:pt x="2030221" y="942825"/>
                  <a:pt x="2051270" y="937859"/>
                </a:cubicBezTo>
                <a:cubicBezTo>
                  <a:pt x="2072319" y="932968"/>
                  <a:pt x="2080842" y="940972"/>
                  <a:pt x="2090181" y="909695"/>
                </a:cubicBezTo>
                <a:cubicBezTo>
                  <a:pt x="2099371" y="878419"/>
                  <a:pt x="2115751" y="848402"/>
                  <a:pt x="2086179" y="846549"/>
                </a:cubicBezTo>
                <a:cubicBezTo>
                  <a:pt x="2056532" y="844696"/>
                  <a:pt x="2054605" y="844696"/>
                  <a:pt x="2050603" y="878419"/>
                </a:cubicBezTo>
                <a:cubicBezTo>
                  <a:pt x="2046675" y="912141"/>
                  <a:pt x="2044007" y="891315"/>
                  <a:pt x="2044007" y="891315"/>
                </a:cubicBezTo>
                <a:cubicBezTo>
                  <a:pt x="2044007" y="891315"/>
                  <a:pt x="2024292" y="861891"/>
                  <a:pt x="2012434" y="846549"/>
                </a:cubicBezTo>
                <a:cubicBezTo>
                  <a:pt x="2000649" y="831281"/>
                  <a:pt x="1992052" y="807342"/>
                  <a:pt x="1978859" y="794446"/>
                </a:cubicBezTo>
                <a:cubicBezTo>
                  <a:pt x="1965741" y="781624"/>
                  <a:pt x="1959738" y="799930"/>
                  <a:pt x="1939356" y="822684"/>
                </a:cubicBezTo>
                <a:cubicBezTo>
                  <a:pt x="1918974" y="845363"/>
                  <a:pt x="1935428" y="853961"/>
                  <a:pt x="1955809" y="863744"/>
                </a:cubicBezTo>
                <a:cubicBezTo>
                  <a:pt x="1976191" y="873527"/>
                  <a:pt x="1990718" y="898652"/>
                  <a:pt x="1980860" y="905397"/>
                </a:cubicBezTo>
                <a:cubicBezTo>
                  <a:pt x="1970929" y="912215"/>
                  <a:pt x="1959738" y="904211"/>
                  <a:pt x="1922235" y="908510"/>
                </a:cubicBezTo>
                <a:cubicBezTo>
                  <a:pt x="1884658" y="912808"/>
                  <a:pt x="1886067" y="896873"/>
                  <a:pt x="1875468" y="891982"/>
                </a:cubicBezTo>
                <a:cubicBezTo>
                  <a:pt x="1864944" y="887016"/>
                  <a:pt x="1893182" y="876640"/>
                  <a:pt x="1853011" y="860112"/>
                </a:cubicBezTo>
                <a:cubicBezTo>
                  <a:pt x="1812915" y="843510"/>
                  <a:pt x="1815583" y="846549"/>
                  <a:pt x="1802390" y="847216"/>
                </a:cubicBezTo>
                <a:moveTo>
                  <a:pt x="1601611" y="805489"/>
                </a:moveTo>
                <a:cubicBezTo>
                  <a:pt x="1568630" y="831874"/>
                  <a:pt x="1562182" y="852701"/>
                  <a:pt x="1536538" y="869302"/>
                </a:cubicBezTo>
                <a:cubicBezTo>
                  <a:pt x="1510820" y="885756"/>
                  <a:pt x="1516749" y="899912"/>
                  <a:pt x="1525346" y="909028"/>
                </a:cubicBezTo>
                <a:cubicBezTo>
                  <a:pt x="1533870" y="918293"/>
                  <a:pt x="1559588" y="908435"/>
                  <a:pt x="1571372" y="902358"/>
                </a:cubicBezTo>
                <a:cubicBezTo>
                  <a:pt x="1583231" y="896206"/>
                  <a:pt x="1593088" y="880939"/>
                  <a:pt x="1600351" y="890129"/>
                </a:cubicBezTo>
                <a:cubicBezTo>
                  <a:pt x="1607615" y="899319"/>
                  <a:pt x="1637928" y="858852"/>
                  <a:pt x="1649712" y="845363"/>
                </a:cubicBezTo>
                <a:cubicBezTo>
                  <a:pt x="1661571" y="831874"/>
                  <a:pt x="1679951" y="817792"/>
                  <a:pt x="1683287" y="818459"/>
                </a:cubicBezTo>
                <a:cubicBezTo>
                  <a:pt x="1686622" y="819052"/>
                  <a:pt x="1672021" y="834394"/>
                  <a:pt x="1677357" y="847216"/>
                </a:cubicBezTo>
                <a:cubicBezTo>
                  <a:pt x="1682620" y="860112"/>
                  <a:pt x="1706262" y="860705"/>
                  <a:pt x="1727385" y="838693"/>
                </a:cubicBezTo>
                <a:cubicBezTo>
                  <a:pt x="1748508" y="816606"/>
                  <a:pt x="1729386" y="796373"/>
                  <a:pt x="1745840" y="779252"/>
                </a:cubicBezTo>
                <a:cubicBezTo>
                  <a:pt x="1762294" y="762057"/>
                  <a:pt x="1776079" y="764503"/>
                  <a:pt x="1743913" y="749161"/>
                </a:cubicBezTo>
                <a:cubicBezTo>
                  <a:pt x="1711673" y="733819"/>
                  <a:pt x="1691217" y="751014"/>
                  <a:pt x="1684621" y="759019"/>
                </a:cubicBezTo>
                <a:cubicBezTo>
                  <a:pt x="1678099" y="766949"/>
                  <a:pt x="1666240" y="754053"/>
                  <a:pt x="1601685" y="805563"/>
                </a:cubicBezTo>
                <a:moveTo>
                  <a:pt x="2076988" y="1042807"/>
                </a:moveTo>
                <a:cubicBezTo>
                  <a:pt x="2047416" y="1045549"/>
                  <a:pt x="2037485" y="1066079"/>
                  <a:pt x="2048676" y="1069192"/>
                </a:cubicBezTo>
                <a:cubicBezTo>
                  <a:pt x="2059793" y="1072231"/>
                  <a:pt x="2067057" y="1066079"/>
                  <a:pt x="2084844" y="1085127"/>
                </a:cubicBezTo>
                <a:cubicBezTo>
                  <a:pt x="2102632" y="1104174"/>
                  <a:pt x="2118419" y="1114551"/>
                  <a:pt x="2125682" y="1083274"/>
                </a:cubicBezTo>
                <a:cubicBezTo>
                  <a:pt x="2132945" y="1051997"/>
                  <a:pt x="2122421" y="1038508"/>
                  <a:pt x="2076988" y="1042807"/>
                </a:cubicBezTo>
                <a:moveTo>
                  <a:pt x="2203281" y="1099209"/>
                </a:moveTo>
                <a:cubicBezTo>
                  <a:pt x="2185419" y="1108103"/>
                  <a:pt x="2172449" y="1118775"/>
                  <a:pt x="2202688" y="1134191"/>
                </a:cubicBezTo>
                <a:cubicBezTo>
                  <a:pt x="2232927" y="1149459"/>
                  <a:pt x="2242859" y="1162429"/>
                  <a:pt x="2263240" y="1175251"/>
                </a:cubicBezTo>
                <a:cubicBezTo>
                  <a:pt x="2283622" y="1188073"/>
                  <a:pt x="2292220" y="1224909"/>
                  <a:pt x="2334984" y="1208381"/>
                </a:cubicBezTo>
                <a:cubicBezTo>
                  <a:pt x="2377749" y="1191853"/>
                  <a:pt x="2394870" y="1172213"/>
                  <a:pt x="2400873" y="1155018"/>
                </a:cubicBezTo>
                <a:cubicBezTo>
                  <a:pt x="2406654" y="1137823"/>
                  <a:pt x="2394870" y="1134191"/>
                  <a:pt x="2384345" y="1118182"/>
                </a:cubicBezTo>
                <a:cubicBezTo>
                  <a:pt x="2373747" y="1102322"/>
                  <a:pt x="2371227" y="1095503"/>
                  <a:pt x="2349437" y="1097949"/>
                </a:cubicBezTo>
                <a:cubicBezTo>
                  <a:pt x="2327721" y="1100469"/>
                  <a:pt x="2320458" y="1100469"/>
                  <a:pt x="2320458" y="1100469"/>
                </a:cubicBezTo>
                <a:cubicBezTo>
                  <a:pt x="2320458" y="1100469"/>
                  <a:pt x="2334984" y="1082088"/>
                  <a:pt x="2358627" y="1070452"/>
                </a:cubicBezTo>
                <a:cubicBezTo>
                  <a:pt x="2382344" y="1058742"/>
                  <a:pt x="2362555" y="1050811"/>
                  <a:pt x="2373747" y="1039842"/>
                </a:cubicBezTo>
                <a:cubicBezTo>
                  <a:pt x="2385012" y="1028799"/>
                  <a:pt x="2345509" y="1023315"/>
                  <a:pt x="2328388" y="1027539"/>
                </a:cubicBezTo>
                <a:cubicBezTo>
                  <a:pt x="2311267" y="1031912"/>
                  <a:pt x="2310600" y="1026353"/>
                  <a:pt x="2282288" y="1025093"/>
                </a:cubicBezTo>
                <a:cubicBezTo>
                  <a:pt x="2253976" y="1023907"/>
                  <a:pt x="2209210" y="1049625"/>
                  <a:pt x="2211211" y="1058742"/>
                </a:cubicBezTo>
                <a:cubicBezTo>
                  <a:pt x="2213212" y="1067932"/>
                  <a:pt x="2234261" y="1064300"/>
                  <a:pt x="2253976" y="1075344"/>
                </a:cubicBezTo>
                <a:cubicBezTo>
                  <a:pt x="2273691" y="1086387"/>
                  <a:pt x="2279620" y="1085127"/>
                  <a:pt x="2259905" y="1116404"/>
                </a:cubicBezTo>
                <a:cubicBezTo>
                  <a:pt x="2240191" y="1147680"/>
                  <a:pt x="2229666" y="1109066"/>
                  <a:pt x="2223070" y="1104100"/>
                </a:cubicBezTo>
                <a:cubicBezTo>
                  <a:pt x="2216548" y="1099209"/>
                  <a:pt x="2221810" y="1090018"/>
                  <a:pt x="2203281" y="1099209"/>
                </a:cubicBezTo>
                <a:moveTo>
                  <a:pt x="2327721" y="1386110"/>
                </a:moveTo>
                <a:cubicBezTo>
                  <a:pt x="2323793" y="1391594"/>
                  <a:pt x="2306672" y="1397153"/>
                  <a:pt x="2296148" y="1409382"/>
                </a:cubicBezTo>
                <a:cubicBezTo>
                  <a:pt x="2285623" y="1421611"/>
                  <a:pt x="2318531" y="1414941"/>
                  <a:pt x="2328981" y="1418572"/>
                </a:cubicBezTo>
                <a:cubicBezTo>
                  <a:pt x="2339505" y="1422278"/>
                  <a:pt x="2347436" y="1432654"/>
                  <a:pt x="2355959" y="1435767"/>
                </a:cubicBezTo>
                <a:cubicBezTo>
                  <a:pt x="2364556" y="1438806"/>
                  <a:pt x="2410582" y="1440659"/>
                  <a:pt x="2429704" y="1431394"/>
                </a:cubicBezTo>
                <a:cubicBezTo>
                  <a:pt x="2448752" y="1422204"/>
                  <a:pt x="2450679" y="1419165"/>
                  <a:pt x="2448752" y="1414867"/>
                </a:cubicBezTo>
                <a:cubicBezTo>
                  <a:pt x="2446750" y="1410494"/>
                  <a:pt x="2409322" y="1373807"/>
                  <a:pt x="2381603" y="1359058"/>
                </a:cubicBezTo>
                <a:cubicBezTo>
                  <a:pt x="2353958" y="1344309"/>
                  <a:pt x="2353291" y="1343790"/>
                  <a:pt x="2347436" y="1347422"/>
                </a:cubicBezTo>
                <a:cubicBezTo>
                  <a:pt x="2341506" y="1351053"/>
                  <a:pt x="2331649" y="1380477"/>
                  <a:pt x="2327721" y="1386036"/>
                </a:cubicBezTo>
                <a:moveTo>
                  <a:pt x="1470723" y="1092464"/>
                </a:moveTo>
                <a:cubicBezTo>
                  <a:pt x="1479321" y="1116922"/>
                  <a:pt x="1480581" y="1101655"/>
                  <a:pt x="1463460" y="1128559"/>
                </a:cubicBezTo>
                <a:cubicBezTo>
                  <a:pt x="1446339" y="1155537"/>
                  <a:pt x="1456197" y="1165394"/>
                  <a:pt x="1444338" y="1185627"/>
                </a:cubicBezTo>
                <a:cubicBezTo>
                  <a:pt x="1432554" y="1205861"/>
                  <a:pt x="1400907" y="1232839"/>
                  <a:pt x="1410764" y="1246328"/>
                </a:cubicBezTo>
                <a:cubicBezTo>
                  <a:pt x="1420621" y="1259817"/>
                  <a:pt x="1452194" y="1267747"/>
                  <a:pt x="1465387" y="1278198"/>
                </a:cubicBezTo>
                <a:cubicBezTo>
                  <a:pt x="1478506" y="1288648"/>
                  <a:pt x="1491698" y="1310067"/>
                  <a:pt x="1515341" y="1302137"/>
                </a:cubicBezTo>
                <a:cubicBezTo>
                  <a:pt x="1539058" y="1294133"/>
                  <a:pt x="1546914" y="1288648"/>
                  <a:pt x="1563442" y="1280051"/>
                </a:cubicBezTo>
                <a:cubicBezTo>
                  <a:pt x="1579970" y="1271527"/>
                  <a:pt x="1593755" y="1261670"/>
                  <a:pt x="1593014" y="1240176"/>
                </a:cubicBezTo>
                <a:cubicBezTo>
                  <a:pt x="1592421" y="1218757"/>
                  <a:pt x="1591680" y="1208381"/>
                  <a:pt x="1598350" y="1210160"/>
                </a:cubicBezTo>
                <a:cubicBezTo>
                  <a:pt x="1604872" y="1212013"/>
                  <a:pt x="1615397" y="1221796"/>
                  <a:pt x="1620659" y="1207714"/>
                </a:cubicBezTo>
                <a:cubicBezTo>
                  <a:pt x="1625921" y="1193632"/>
                  <a:pt x="1635186" y="1175251"/>
                  <a:pt x="1646377" y="1164208"/>
                </a:cubicBezTo>
                <a:cubicBezTo>
                  <a:pt x="1657568" y="1153165"/>
                  <a:pt x="1689809" y="1142122"/>
                  <a:pt x="1704928" y="1129300"/>
                </a:cubicBezTo>
                <a:cubicBezTo>
                  <a:pt x="1720122" y="1116404"/>
                  <a:pt x="1745766" y="1102322"/>
                  <a:pt x="1752955" y="1091353"/>
                </a:cubicBezTo>
                <a:cubicBezTo>
                  <a:pt x="1760218" y="1080235"/>
                  <a:pt x="1739763" y="1071712"/>
                  <a:pt x="1727311" y="1066746"/>
                </a:cubicBezTo>
                <a:cubicBezTo>
                  <a:pt x="1714786" y="1061855"/>
                  <a:pt x="1700333" y="1042288"/>
                  <a:pt x="1671354" y="1042288"/>
                </a:cubicBezTo>
                <a:cubicBezTo>
                  <a:pt x="1642375" y="1042288"/>
                  <a:pt x="1626588" y="1064374"/>
                  <a:pt x="1627922" y="1054517"/>
                </a:cubicBezTo>
                <a:cubicBezTo>
                  <a:pt x="1629256" y="1044734"/>
                  <a:pt x="1608208" y="1039768"/>
                  <a:pt x="1596349" y="1035544"/>
                </a:cubicBezTo>
                <a:cubicBezTo>
                  <a:pt x="1584491" y="1031319"/>
                  <a:pt x="1573299" y="1024500"/>
                  <a:pt x="1535797" y="1028799"/>
                </a:cubicBezTo>
                <a:cubicBezTo>
                  <a:pt x="1498294" y="1033098"/>
                  <a:pt x="1482656" y="1035544"/>
                  <a:pt x="1452862" y="1044141"/>
                </a:cubicBezTo>
                <a:cubicBezTo>
                  <a:pt x="1427218" y="1051478"/>
                  <a:pt x="1462126" y="1068006"/>
                  <a:pt x="1470649" y="1092612"/>
                </a:cubicBezTo>
                <a:moveTo>
                  <a:pt x="2016955" y="1144716"/>
                </a:moveTo>
                <a:cubicBezTo>
                  <a:pt x="2024811" y="1178438"/>
                  <a:pt x="2024811" y="1226836"/>
                  <a:pt x="2006356" y="1206009"/>
                </a:cubicBezTo>
                <a:cubicBezTo>
                  <a:pt x="1987976" y="1185183"/>
                  <a:pt x="1972782" y="1142863"/>
                  <a:pt x="1943210" y="1159983"/>
                </a:cubicBezTo>
                <a:cubicBezTo>
                  <a:pt x="1913638" y="1177178"/>
                  <a:pt x="1881397" y="1172287"/>
                  <a:pt x="1886585" y="1168655"/>
                </a:cubicBezTo>
                <a:cubicBezTo>
                  <a:pt x="1891848" y="1164949"/>
                  <a:pt x="1885918" y="1146569"/>
                  <a:pt x="1870725" y="1141010"/>
                </a:cubicBezTo>
                <a:cubicBezTo>
                  <a:pt x="1855679" y="1135525"/>
                  <a:pt x="1846415" y="1144123"/>
                  <a:pt x="1830702" y="1153313"/>
                </a:cubicBezTo>
                <a:cubicBezTo>
                  <a:pt x="1814842" y="1162503"/>
                  <a:pt x="1764814" y="1174732"/>
                  <a:pt x="1785270" y="1158798"/>
                </a:cubicBezTo>
                <a:cubicBezTo>
                  <a:pt x="1805651" y="1142863"/>
                  <a:pt x="1799055" y="1134340"/>
                  <a:pt x="1791792" y="1115885"/>
                </a:cubicBezTo>
                <a:cubicBezTo>
                  <a:pt x="1784602" y="1097504"/>
                  <a:pt x="1732573" y="1128707"/>
                  <a:pt x="1704928" y="1148421"/>
                </a:cubicBezTo>
                <a:cubicBezTo>
                  <a:pt x="1677357" y="1167988"/>
                  <a:pt x="1660904" y="1198005"/>
                  <a:pt x="1644376" y="1218238"/>
                </a:cubicBezTo>
                <a:cubicBezTo>
                  <a:pt x="1627922" y="1238472"/>
                  <a:pt x="1639781" y="1251442"/>
                  <a:pt x="1664758" y="1258705"/>
                </a:cubicBezTo>
                <a:cubicBezTo>
                  <a:pt x="1689809" y="1266043"/>
                  <a:pt x="1729979" y="1271009"/>
                  <a:pt x="1696331" y="1283238"/>
                </a:cubicBezTo>
                <a:cubicBezTo>
                  <a:pt x="1662831" y="1295467"/>
                  <a:pt x="1637113" y="1303990"/>
                  <a:pt x="1654233" y="1314514"/>
                </a:cubicBezTo>
                <a:cubicBezTo>
                  <a:pt x="1671354" y="1324890"/>
                  <a:pt x="1701000" y="1326743"/>
                  <a:pt x="1730572" y="1323038"/>
                </a:cubicBezTo>
                <a:cubicBezTo>
                  <a:pt x="1760218" y="1319332"/>
                  <a:pt x="1785195" y="1311476"/>
                  <a:pt x="1832629" y="1324298"/>
                </a:cubicBezTo>
                <a:cubicBezTo>
                  <a:pt x="1880063" y="1337120"/>
                  <a:pt x="1908301" y="1336527"/>
                  <a:pt x="1908301" y="1336527"/>
                </a:cubicBezTo>
                <a:cubicBezTo>
                  <a:pt x="1908301" y="1336527"/>
                  <a:pt x="1890588" y="1347570"/>
                  <a:pt x="1858940" y="1353129"/>
                </a:cubicBezTo>
                <a:cubicBezTo>
                  <a:pt x="1827367" y="1358613"/>
                  <a:pt x="1769409" y="1353129"/>
                  <a:pt x="1739763" y="1358613"/>
                </a:cubicBezTo>
                <a:cubicBezTo>
                  <a:pt x="1710191" y="1364172"/>
                  <a:pt x="1663424" y="1372102"/>
                  <a:pt x="1675282" y="1383145"/>
                </a:cubicBezTo>
                <a:cubicBezTo>
                  <a:pt x="1687067" y="1394188"/>
                  <a:pt x="1696331" y="1411309"/>
                  <a:pt x="1737169" y="1424205"/>
                </a:cubicBezTo>
                <a:cubicBezTo>
                  <a:pt x="1778006" y="1437101"/>
                  <a:pt x="1785270" y="1424872"/>
                  <a:pt x="1809579" y="1430950"/>
                </a:cubicBezTo>
                <a:cubicBezTo>
                  <a:pt x="1833963" y="1437101"/>
                  <a:pt x="1820845" y="1464672"/>
                  <a:pt x="1827367" y="1468971"/>
                </a:cubicBezTo>
                <a:cubicBezTo>
                  <a:pt x="1833963" y="1473270"/>
                  <a:pt x="1880063" y="1465339"/>
                  <a:pt x="1926089" y="1456742"/>
                </a:cubicBezTo>
                <a:cubicBezTo>
                  <a:pt x="1972189" y="1448145"/>
                  <a:pt x="1955068" y="1440807"/>
                  <a:pt x="1991311" y="1431543"/>
                </a:cubicBezTo>
                <a:cubicBezTo>
                  <a:pt x="2027479" y="1422352"/>
                  <a:pt x="2028813" y="1394855"/>
                  <a:pt x="2049862" y="1388630"/>
                </a:cubicBezTo>
                <a:cubicBezTo>
                  <a:pt x="2070911" y="1382478"/>
                  <a:pt x="2055791" y="1402712"/>
                  <a:pt x="2080768" y="1408863"/>
                </a:cubicBezTo>
                <a:cubicBezTo>
                  <a:pt x="2105819" y="1415015"/>
                  <a:pt x="2091960" y="1416868"/>
                  <a:pt x="2118938" y="1421167"/>
                </a:cubicBezTo>
                <a:cubicBezTo>
                  <a:pt x="2145916" y="1425465"/>
                  <a:pt x="2140653" y="1435841"/>
                  <a:pt x="2166964" y="1433988"/>
                </a:cubicBezTo>
                <a:cubicBezTo>
                  <a:pt x="2193275" y="1432136"/>
                  <a:pt x="2224182" y="1414422"/>
                  <a:pt x="2220254" y="1411309"/>
                </a:cubicBezTo>
                <a:cubicBezTo>
                  <a:pt x="2216325" y="1408270"/>
                  <a:pt x="2212323" y="1400266"/>
                  <a:pt x="2215065" y="1388037"/>
                </a:cubicBezTo>
                <a:cubicBezTo>
                  <a:pt x="2217659" y="1375808"/>
                  <a:pt x="2188606" y="1390483"/>
                  <a:pt x="2178156" y="1396634"/>
                </a:cubicBezTo>
                <a:cubicBezTo>
                  <a:pt x="2167631" y="1402786"/>
                  <a:pt x="2168298" y="1380032"/>
                  <a:pt x="2190607" y="1369063"/>
                </a:cubicBezTo>
                <a:cubicBezTo>
                  <a:pt x="2213064" y="1358020"/>
                  <a:pt x="2232853" y="1369063"/>
                  <a:pt x="2245972" y="1369063"/>
                </a:cubicBezTo>
                <a:cubicBezTo>
                  <a:pt x="2259090" y="1369063"/>
                  <a:pt x="2247306" y="1331042"/>
                  <a:pt x="2223589" y="1324965"/>
                </a:cubicBezTo>
                <a:cubicBezTo>
                  <a:pt x="2199872" y="1318813"/>
                  <a:pt x="2189421" y="1304064"/>
                  <a:pt x="2153772" y="1284498"/>
                </a:cubicBezTo>
                <a:cubicBezTo>
                  <a:pt x="2118271" y="1264857"/>
                  <a:pt x="2136651" y="1256260"/>
                  <a:pt x="2126201" y="1230616"/>
                </a:cubicBezTo>
                <a:cubicBezTo>
                  <a:pt x="2115676" y="1204823"/>
                  <a:pt x="2093294" y="1128781"/>
                  <a:pt x="2073505" y="1115366"/>
                </a:cubicBezTo>
                <a:cubicBezTo>
                  <a:pt x="2053790" y="1101877"/>
                  <a:pt x="2032741" y="1105583"/>
                  <a:pt x="2013026" y="1092094"/>
                </a:cubicBezTo>
                <a:cubicBezTo>
                  <a:pt x="2013026" y="1092094"/>
                  <a:pt x="2009098" y="1111067"/>
                  <a:pt x="2016955" y="1144790"/>
                </a:cubicBezTo>
                <a:moveTo>
                  <a:pt x="3480143" y="384735"/>
                </a:moveTo>
                <a:cubicBezTo>
                  <a:pt x="3480143" y="384735"/>
                  <a:pt x="3462355" y="458332"/>
                  <a:pt x="3391352" y="478565"/>
                </a:cubicBezTo>
                <a:cubicBezTo>
                  <a:pt x="3320276" y="498799"/>
                  <a:pt x="3189833" y="555794"/>
                  <a:pt x="3183977" y="559500"/>
                </a:cubicBezTo>
                <a:cubicBezTo>
                  <a:pt x="3178048" y="563131"/>
                  <a:pt x="3191908" y="603598"/>
                  <a:pt x="3209621" y="623832"/>
                </a:cubicBezTo>
                <a:cubicBezTo>
                  <a:pt x="3227409" y="644065"/>
                  <a:pt x="3244159" y="657851"/>
                  <a:pt x="3259946" y="678084"/>
                </a:cubicBezTo>
                <a:cubicBezTo>
                  <a:pt x="3275732" y="698318"/>
                  <a:pt x="3303377" y="696465"/>
                  <a:pt x="3325167" y="717588"/>
                </a:cubicBezTo>
                <a:cubicBezTo>
                  <a:pt x="3346883" y="738711"/>
                  <a:pt x="3362670" y="731373"/>
                  <a:pt x="3421888" y="732337"/>
                </a:cubicBezTo>
                <a:cubicBezTo>
                  <a:pt x="3481106" y="733226"/>
                  <a:pt x="3465320" y="737822"/>
                  <a:pt x="3531505" y="741527"/>
                </a:cubicBezTo>
                <a:cubicBezTo>
                  <a:pt x="3597616" y="745159"/>
                  <a:pt x="3666766" y="750718"/>
                  <a:pt x="3689519" y="770951"/>
                </a:cubicBezTo>
                <a:cubicBezTo>
                  <a:pt x="3712198" y="791185"/>
                  <a:pt x="3744809" y="870266"/>
                  <a:pt x="3765562" y="918070"/>
                </a:cubicBezTo>
                <a:cubicBezTo>
                  <a:pt x="3786314" y="965875"/>
                  <a:pt x="3822853" y="1044956"/>
                  <a:pt x="3822853" y="1052294"/>
                </a:cubicBezTo>
                <a:cubicBezTo>
                  <a:pt x="3822853" y="1059631"/>
                  <a:pt x="3800099" y="1117589"/>
                  <a:pt x="3800099" y="1126706"/>
                </a:cubicBezTo>
                <a:cubicBezTo>
                  <a:pt x="3800099" y="1135822"/>
                  <a:pt x="3811958" y="1151534"/>
                  <a:pt x="3822853" y="1164430"/>
                </a:cubicBezTo>
                <a:cubicBezTo>
                  <a:pt x="3833674" y="1177252"/>
                  <a:pt x="3827745" y="1187406"/>
                  <a:pt x="3825743" y="1199339"/>
                </a:cubicBezTo>
                <a:cubicBezTo>
                  <a:pt x="3823816" y="1211346"/>
                  <a:pt x="3837602" y="1241659"/>
                  <a:pt x="3839603" y="1245365"/>
                </a:cubicBezTo>
                <a:cubicBezTo>
                  <a:pt x="3841604" y="1248996"/>
                  <a:pt x="3871176" y="1215941"/>
                  <a:pt x="3889927" y="1210382"/>
                </a:cubicBezTo>
                <a:cubicBezTo>
                  <a:pt x="3908679" y="1204898"/>
                  <a:pt x="3955149" y="1243512"/>
                  <a:pt x="3955149" y="1270119"/>
                </a:cubicBezTo>
                <a:cubicBezTo>
                  <a:pt x="3955149" y="1330523"/>
                  <a:pt x="3971603" y="1309993"/>
                  <a:pt x="3873178" y="1381367"/>
                </a:cubicBezTo>
                <a:cubicBezTo>
                  <a:pt x="3860207" y="1390779"/>
                  <a:pt x="3847533" y="1463190"/>
                  <a:pt x="3857391" y="1498098"/>
                </a:cubicBezTo>
                <a:cubicBezTo>
                  <a:pt x="3867248" y="1533081"/>
                  <a:pt x="3890965" y="1574437"/>
                  <a:pt x="3909716" y="1624095"/>
                </a:cubicBezTo>
                <a:cubicBezTo>
                  <a:pt x="3928467" y="1673678"/>
                  <a:pt x="3983758" y="1743569"/>
                  <a:pt x="4001545" y="1775809"/>
                </a:cubicBezTo>
                <a:cubicBezTo>
                  <a:pt x="4019333" y="1808049"/>
                  <a:pt x="4024299" y="1852148"/>
                  <a:pt x="4063728" y="1862302"/>
                </a:cubicBezTo>
                <a:cubicBezTo>
                  <a:pt x="4103232" y="1872382"/>
                  <a:pt x="4140809" y="1886167"/>
                  <a:pt x="4169417" y="1892615"/>
                </a:cubicBezTo>
                <a:cubicBezTo>
                  <a:pt x="4198026" y="1899063"/>
                  <a:pt x="4216851" y="1908254"/>
                  <a:pt x="4230637" y="1881572"/>
                </a:cubicBezTo>
                <a:cubicBezTo>
                  <a:pt x="4244496" y="1854890"/>
                  <a:pt x="4272141" y="1753797"/>
                  <a:pt x="4294895" y="1680200"/>
                </a:cubicBezTo>
                <a:cubicBezTo>
                  <a:pt x="4317574" y="1606604"/>
                  <a:pt x="4292820" y="1584591"/>
                  <a:pt x="4346182" y="1568063"/>
                </a:cubicBezTo>
                <a:cubicBezTo>
                  <a:pt x="4399472" y="1551536"/>
                  <a:pt x="4484334" y="1518406"/>
                  <a:pt x="4507087" y="1508326"/>
                </a:cubicBezTo>
                <a:cubicBezTo>
                  <a:pt x="4529841" y="1498173"/>
                  <a:pt x="4525913" y="1425613"/>
                  <a:pt x="4576237" y="1401674"/>
                </a:cubicBezTo>
                <a:cubicBezTo>
                  <a:pt x="4626636" y="1377809"/>
                  <a:pt x="4633528" y="1379662"/>
                  <a:pt x="4682815" y="1364024"/>
                </a:cubicBezTo>
                <a:cubicBezTo>
                  <a:pt x="4732176" y="1348385"/>
                  <a:pt x="4801326" y="1317108"/>
                  <a:pt x="4850687" y="1282200"/>
                </a:cubicBezTo>
                <a:cubicBezTo>
                  <a:pt x="4900048" y="1247292"/>
                  <a:pt x="4913833" y="1265672"/>
                  <a:pt x="4931621" y="1233432"/>
                </a:cubicBezTo>
                <a:cubicBezTo>
                  <a:pt x="4949409" y="1201266"/>
                  <a:pt x="4913833" y="1154351"/>
                  <a:pt x="4909905" y="1106546"/>
                </a:cubicBezTo>
                <a:cubicBezTo>
                  <a:pt x="4905977" y="1058742"/>
                  <a:pt x="4925692" y="1055999"/>
                  <a:pt x="4935475" y="1012716"/>
                </a:cubicBezTo>
                <a:cubicBezTo>
                  <a:pt x="4945407" y="969507"/>
                  <a:pt x="4950298" y="941046"/>
                  <a:pt x="4988838" y="911622"/>
                </a:cubicBezTo>
                <a:cubicBezTo>
                  <a:pt x="5027378" y="882199"/>
                  <a:pt x="5048056" y="865671"/>
                  <a:pt x="5041164" y="838100"/>
                </a:cubicBezTo>
                <a:cubicBezTo>
                  <a:pt x="5034197" y="810455"/>
                  <a:pt x="5014482" y="769098"/>
                  <a:pt x="5014482" y="738785"/>
                </a:cubicBezTo>
                <a:cubicBezTo>
                  <a:pt x="5014482" y="708472"/>
                  <a:pt x="5021375" y="725963"/>
                  <a:pt x="5005588" y="683643"/>
                </a:cubicBezTo>
                <a:cubicBezTo>
                  <a:pt x="4989802" y="641323"/>
                  <a:pt x="4989802" y="635839"/>
                  <a:pt x="5004551" y="596261"/>
                </a:cubicBezTo>
                <a:cubicBezTo>
                  <a:pt x="5019448" y="556683"/>
                  <a:pt x="5058877" y="566837"/>
                  <a:pt x="5055913" y="549346"/>
                </a:cubicBezTo>
                <a:cubicBezTo>
                  <a:pt x="5052948" y="531929"/>
                  <a:pt x="4992692" y="505247"/>
                  <a:pt x="4991729" y="456479"/>
                </a:cubicBezTo>
                <a:cubicBezTo>
                  <a:pt x="4990765" y="407711"/>
                  <a:pt x="5002549" y="393036"/>
                  <a:pt x="5012407" y="381104"/>
                </a:cubicBezTo>
                <a:cubicBezTo>
                  <a:pt x="5022264" y="369097"/>
                  <a:pt x="5122987" y="289200"/>
                  <a:pt x="5129880" y="281789"/>
                </a:cubicBezTo>
                <a:cubicBezTo>
                  <a:pt x="5136773" y="274451"/>
                  <a:pt x="5127953" y="254218"/>
                  <a:pt x="5177314" y="230353"/>
                </a:cubicBezTo>
                <a:cubicBezTo>
                  <a:pt x="5226675" y="206487"/>
                  <a:pt x="5243425" y="190849"/>
                  <a:pt x="5262176" y="183438"/>
                </a:cubicBezTo>
                <a:cubicBezTo>
                  <a:pt x="5281001" y="176026"/>
                  <a:pt x="5310574" y="176989"/>
                  <a:pt x="5253282" y="160462"/>
                </a:cubicBezTo>
                <a:cubicBezTo>
                  <a:pt x="5195991" y="143934"/>
                  <a:pt x="5183243" y="136597"/>
                  <a:pt x="5145667" y="141192"/>
                </a:cubicBezTo>
                <a:cubicBezTo>
                  <a:pt x="5108164" y="145787"/>
                  <a:pt x="5095342" y="166910"/>
                  <a:pt x="5028193" y="173358"/>
                </a:cubicBezTo>
                <a:cubicBezTo>
                  <a:pt x="4961045" y="179732"/>
                  <a:pt x="4885002" y="211009"/>
                  <a:pt x="4885002" y="211009"/>
                </a:cubicBezTo>
                <a:cubicBezTo>
                  <a:pt x="4885002" y="211009"/>
                  <a:pt x="4907756" y="190775"/>
                  <a:pt x="4887967" y="171431"/>
                </a:cubicBezTo>
                <a:cubicBezTo>
                  <a:pt x="4868252" y="152161"/>
                  <a:pt x="4939329" y="88718"/>
                  <a:pt x="4951187" y="81306"/>
                </a:cubicBezTo>
                <a:cubicBezTo>
                  <a:pt x="4962972" y="74043"/>
                  <a:pt x="4858321" y="48251"/>
                  <a:pt x="4803994" y="38171"/>
                </a:cubicBezTo>
                <a:cubicBezTo>
                  <a:pt x="4749741" y="28017"/>
                  <a:pt x="4643089" y="-4149"/>
                  <a:pt x="4581870" y="446"/>
                </a:cubicBezTo>
                <a:cubicBezTo>
                  <a:pt x="4520651" y="5042"/>
                  <a:pt x="4430823" y="4152"/>
                  <a:pt x="4400213" y="14232"/>
                </a:cubicBezTo>
                <a:cubicBezTo>
                  <a:pt x="4369603" y="24386"/>
                  <a:pt x="4373605" y="63889"/>
                  <a:pt x="4338993" y="65742"/>
                </a:cubicBezTo>
                <a:cubicBezTo>
                  <a:pt x="4304456" y="67595"/>
                  <a:pt x="4240272" y="45509"/>
                  <a:pt x="4190911" y="52846"/>
                </a:cubicBezTo>
                <a:cubicBezTo>
                  <a:pt x="4141550" y="60258"/>
                  <a:pt x="4062543" y="94277"/>
                  <a:pt x="4053649" y="96055"/>
                </a:cubicBezTo>
                <a:cubicBezTo>
                  <a:pt x="4044755" y="97908"/>
                  <a:pt x="4084258" y="121773"/>
                  <a:pt x="4109976" y="127332"/>
                </a:cubicBezTo>
                <a:cubicBezTo>
                  <a:pt x="4135620" y="132891"/>
                  <a:pt x="4169195" y="186180"/>
                  <a:pt x="4169195" y="186180"/>
                </a:cubicBezTo>
                <a:cubicBezTo>
                  <a:pt x="4169195" y="186180"/>
                  <a:pt x="4100119" y="163204"/>
                  <a:pt x="4030006" y="143860"/>
                </a:cubicBezTo>
                <a:cubicBezTo>
                  <a:pt x="3959819" y="124516"/>
                  <a:pt x="3877921" y="143860"/>
                  <a:pt x="3849312" y="152161"/>
                </a:cubicBezTo>
                <a:cubicBezTo>
                  <a:pt x="3820630" y="160388"/>
                  <a:pt x="3783201" y="176026"/>
                  <a:pt x="3725910" y="178842"/>
                </a:cubicBezTo>
                <a:cubicBezTo>
                  <a:pt x="3668619" y="181585"/>
                  <a:pt x="3603471" y="228500"/>
                  <a:pt x="3570934" y="250512"/>
                </a:cubicBezTo>
                <a:cubicBezTo>
                  <a:pt x="3538324" y="272599"/>
                  <a:pt x="3436711" y="331446"/>
                  <a:pt x="3410993" y="345232"/>
                </a:cubicBezTo>
                <a:cubicBezTo>
                  <a:pt x="3385275" y="359017"/>
                  <a:pt x="3395207" y="365465"/>
                  <a:pt x="3422852" y="372877"/>
                </a:cubicBezTo>
                <a:cubicBezTo>
                  <a:pt x="3450422" y="380214"/>
                  <a:pt x="3480069" y="384809"/>
                  <a:pt x="3480069" y="384809"/>
                </a:cubicBezTo>
                <a:moveTo>
                  <a:pt x="1106297" y="1451035"/>
                </a:moveTo>
                <a:cubicBezTo>
                  <a:pt x="1130459" y="1451035"/>
                  <a:pt x="1133424" y="1459781"/>
                  <a:pt x="1154250" y="1451035"/>
                </a:cubicBezTo>
                <a:cubicBezTo>
                  <a:pt x="1175002" y="1442364"/>
                  <a:pt x="1236222" y="1401896"/>
                  <a:pt x="1256974" y="1396338"/>
                </a:cubicBezTo>
                <a:cubicBezTo>
                  <a:pt x="1277652" y="1390853"/>
                  <a:pt x="1290993" y="1398191"/>
                  <a:pt x="1260458" y="1415163"/>
                </a:cubicBezTo>
                <a:cubicBezTo>
                  <a:pt x="1229848" y="1432210"/>
                  <a:pt x="1168554" y="1468971"/>
                  <a:pt x="1179523" y="1466229"/>
                </a:cubicBezTo>
                <a:cubicBezTo>
                  <a:pt x="1190344" y="1463412"/>
                  <a:pt x="1221473" y="1450146"/>
                  <a:pt x="1265423" y="1429467"/>
                </a:cubicBezTo>
                <a:cubicBezTo>
                  <a:pt x="1309374" y="1408789"/>
                  <a:pt x="1305372" y="1417980"/>
                  <a:pt x="1316711" y="1395893"/>
                </a:cubicBezTo>
                <a:cubicBezTo>
                  <a:pt x="1328051" y="1373807"/>
                  <a:pt x="1334054" y="1362319"/>
                  <a:pt x="1334054" y="1362319"/>
                </a:cubicBezTo>
                <a:cubicBezTo>
                  <a:pt x="1334054" y="1362319"/>
                  <a:pt x="1403649" y="1433618"/>
                  <a:pt x="1410097" y="1436360"/>
                </a:cubicBezTo>
                <a:cubicBezTo>
                  <a:pt x="1416545" y="1439102"/>
                  <a:pt x="1418991" y="1435916"/>
                  <a:pt x="1422474" y="1427170"/>
                </a:cubicBezTo>
                <a:cubicBezTo>
                  <a:pt x="1425883" y="1418424"/>
                  <a:pt x="1433369" y="1405973"/>
                  <a:pt x="1443226" y="1410197"/>
                </a:cubicBezTo>
                <a:cubicBezTo>
                  <a:pt x="1453084" y="1414348"/>
                  <a:pt x="1444635" y="1431320"/>
                  <a:pt x="1450564" y="1433618"/>
                </a:cubicBezTo>
                <a:cubicBezTo>
                  <a:pt x="1456493" y="1435916"/>
                  <a:pt x="1466351" y="1433173"/>
                  <a:pt x="1484657" y="1427170"/>
                </a:cubicBezTo>
                <a:cubicBezTo>
                  <a:pt x="1502964" y="1421167"/>
                  <a:pt x="1493551" y="1407900"/>
                  <a:pt x="1493551" y="1407900"/>
                </a:cubicBezTo>
                <a:cubicBezTo>
                  <a:pt x="1493551" y="1407900"/>
                  <a:pt x="1491624" y="1407381"/>
                  <a:pt x="1512821" y="1405528"/>
                </a:cubicBezTo>
                <a:cubicBezTo>
                  <a:pt x="1534018" y="1403675"/>
                  <a:pt x="1600648" y="1428059"/>
                  <a:pt x="1620437" y="1435916"/>
                </a:cubicBezTo>
                <a:cubicBezTo>
                  <a:pt x="1640151" y="1443698"/>
                  <a:pt x="1699963" y="1450146"/>
                  <a:pt x="1716787" y="1455630"/>
                </a:cubicBezTo>
                <a:cubicBezTo>
                  <a:pt x="1733463" y="1461189"/>
                  <a:pt x="1739911" y="1445995"/>
                  <a:pt x="1763183" y="1458373"/>
                </a:cubicBezTo>
                <a:cubicBezTo>
                  <a:pt x="1786381" y="1470824"/>
                  <a:pt x="1803650" y="1487352"/>
                  <a:pt x="1786381" y="1496023"/>
                </a:cubicBezTo>
                <a:cubicBezTo>
                  <a:pt x="1769112" y="1504769"/>
                  <a:pt x="1725681" y="1511217"/>
                  <a:pt x="1747915" y="1516701"/>
                </a:cubicBezTo>
                <a:cubicBezTo>
                  <a:pt x="1770076" y="1522186"/>
                  <a:pt x="1803724" y="1529153"/>
                  <a:pt x="1835816" y="1528189"/>
                </a:cubicBezTo>
                <a:cubicBezTo>
                  <a:pt x="1867908" y="1527226"/>
                  <a:pt x="1925644" y="1515367"/>
                  <a:pt x="1943358" y="1515367"/>
                </a:cubicBezTo>
                <a:cubicBezTo>
                  <a:pt x="1961072" y="1515367"/>
                  <a:pt x="1972041" y="1526411"/>
                  <a:pt x="1988791" y="1554426"/>
                </a:cubicBezTo>
                <a:cubicBezTo>
                  <a:pt x="2005615" y="1582442"/>
                  <a:pt x="2018882" y="1593485"/>
                  <a:pt x="2025256" y="1595783"/>
                </a:cubicBezTo>
                <a:cubicBezTo>
                  <a:pt x="2031704" y="1598080"/>
                  <a:pt x="2018808" y="1582442"/>
                  <a:pt x="2022291" y="1568656"/>
                </a:cubicBezTo>
                <a:cubicBezTo>
                  <a:pt x="2025774" y="1554871"/>
                  <a:pt x="2018882" y="1527745"/>
                  <a:pt x="2014879" y="1518554"/>
                </a:cubicBezTo>
                <a:cubicBezTo>
                  <a:pt x="2010951" y="1509364"/>
                  <a:pt x="2014879" y="1504769"/>
                  <a:pt x="2006949" y="1491354"/>
                </a:cubicBezTo>
                <a:cubicBezTo>
                  <a:pt x="1999093" y="1478087"/>
                  <a:pt x="1986271" y="1480311"/>
                  <a:pt x="2009914" y="1468897"/>
                </a:cubicBezTo>
                <a:cubicBezTo>
                  <a:pt x="2033631" y="1457409"/>
                  <a:pt x="2049862" y="1440437"/>
                  <a:pt x="2078545" y="1444068"/>
                </a:cubicBezTo>
                <a:cubicBezTo>
                  <a:pt x="2107153" y="1447700"/>
                  <a:pt x="2115009" y="1484091"/>
                  <a:pt x="2139764" y="1486759"/>
                </a:cubicBezTo>
                <a:cubicBezTo>
                  <a:pt x="2164445" y="1489501"/>
                  <a:pt x="2168892" y="1499210"/>
                  <a:pt x="2211360" y="1502397"/>
                </a:cubicBezTo>
                <a:cubicBezTo>
                  <a:pt x="2253828" y="1505584"/>
                  <a:pt x="2236040" y="1502842"/>
                  <a:pt x="2283474" y="1506103"/>
                </a:cubicBezTo>
                <a:cubicBezTo>
                  <a:pt x="2330834" y="1509290"/>
                  <a:pt x="2313565" y="1500989"/>
                  <a:pt x="2323422" y="1476679"/>
                </a:cubicBezTo>
                <a:cubicBezTo>
                  <a:pt x="2333354" y="1452295"/>
                  <a:pt x="2344175" y="1447700"/>
                  <a:pt x="2355514" y="1448663"/>
                </a:cubicBezTo>
                <a:cubicBezTo>
                  <a:pt x="2366854" y="1449553"/>
                  <a:pt x="2406802" y="1455111"/>
                  <a:pt x="2406802" y="1460151"/>
                </a:cubicBezTo>
                <a:cubicBezTo>
                  <a:pt x="2406802" y="1465191"/>
                  <a:pt x="2390052" y="1491354"/>
                  <a:pt x="2398427" y="1504250"/>
                </a:cubicBezTo>
                <a:cubicBezTo>
                  <a:pt x="2406802" y="1517146"/>
                  <a:pt x="2440969" y="1538269"/>
                  <a:pt x="2440969" y="1538269"/>
                </a:cubicBezTo>
                <a:cubicBezTo>
                  <a:pt x="2440969" y="1538269"/>
                  <a:pt x="2433558" y="1508845"/>
                  <a:pt x="2433558" y="1505658"/>
                </a:cubicBezTo>
                <a:cubicBezTo>
                  <a:pt x="2433558" y="1502471"/>
                  <a:pt x="2431112" y="1479495"/>
                  <a:pt x="2436004" y="1475345"/>
                </a:cubicBezTo>
                <a:cubicBezTo>
                  <a:pt x="2440969" y="1471194"/>
                  <a:pt x="2469059" y="1477642"/>
                  <a:pt x="2486847" y="1443105"/>
                </a:cubicBezTo>
                <a:cubicBezTo>
                  <a:pt x="2504560" y="1408641"/>
                  <a:pt x="2474914" y="1410494"/>
                  <a:pt x="2474914" y="1410494"/>
                </a:cubicBezTo>
                <a:cubicBezTo>
                  <a:pt x="2474914" y="1410494"/>
                  <a:pt x="2464093" y="1411013"/>
                  <a:pt x="2469504" y="1396708"/>
                </a:cubicBezTo>
                <a:cubicBezTo>
                  <a:pt x="2474914" y="1382404"/>
                  <a:pt x="2506488" y="1373733"/>
                  <a:pt x="2506488" y="1373733"/>
                </a:cubicBezTo>
                <a:cubicBezTo>
                  <a:pt x="2506488" y="1373733"/>
                  <a:pt x="2508489" y="1380181"/>
                  <a:pt x="2504487" y="1368619"/>
                </a:cubicBezTo>
                <a:cubicBezTo>
                  <a:pt x="2500558" y="1357205"/>
                  <a:pt x="2479880" y="1359428"/>
                  <a:pt x="2457571" y="1358094"/>
                </a:cubicBezTo>
                <a:cubicBezTo>
                  <a:pt x="2435337" y="1356760"/>
                  <a:pt x="2420143" y="1353499"/>
                  <a:pt x="2416141" y="1334674"/>
                </a:cubicBezTo>
                <a:cubicBezTo>
                  <a:pt x="2412213" y="1315848"/>
                  <a:pt x="2410730" y="1276271"/>
                  <a:pt x="2410730" y="1249144"/>
                </a:cubicBezTo>
                <a:cubicBezTo>
                  <a:pt x="2410730" y="1222018"/>
                  <a:pt x="2432446" y="1231653"/>
                  <a:pt x="2436374" y="1216534"/>
                </a:cubicBezTo>
                <a:cubicBezTo>
                  <a:pt x="2440302" y="1201414"/>
                  <a:pt x="2435411" y="1127373"/>
                  <a:pt x="2430000" y="1112179"/>
                </a:cubicBezTo>
                <a:cubicBezTo>
                  <a:pt x="2424516" y="1097059"/>
                  <a:pt x="2437857" y="1064374"/>
                  <a:pt x="2440895" y="1042807"/>
                </a:cubicBezTo>
                <a:cubicBezTo>
                  <a:pt x="2443786" y="1021165"/>
                  <a:pt x="2466021" y="1030800"/>
                  <a:pt x="2466021" y="1030800"/>
                </a:cubicBezTo>
                <a:cubicBezTo>
                  <a:pt x="2462092" y="1023389"/>
                  <a:pt x="2472394" y="1002784"/>
                  <a:pt x="2502041" y="994039"/>
                </a:cubicBezTo>
                <a:cubicBezTo>
                  <a:pt x="2531687" y="985293"/>
                  <a:pt x="2588015" y="994484"/>
                  <a:pt x="2588015" y="994484"/>
                </a:cubicBezTo>
                <a:cubicBezTo>
                  <a:pt x="2588015" y="994484"/>
                  <a:pt x="2583049" y="994928"/>
                  <a:pt x="2569189" y="1012864"/>
                </a:cubicBezTo>
                <a:cubicBezTo>
                  <a:pt x="2555330" y="1030800"/>
                  <a:pt x="2564298" y="1062522"/>
                  <a:pt x="2543471" y="1085053"/>
                </a:cubicBezTo>
                <a:cubicBezTo>
                  <a:pt x="2522793" y="1107584"/>
                  <a:pt x="2469949" y="1100246"/>
                  <a:pt x="2469949" y="1100246"/>
                </a:cubicBezTo>
                <a:cubicBezTo>
                  <a:pt x="2469949" y="1100246"/>
                  <a:pt x="2486254" y="1137452"/>
                  <a:pt x="2479361" y="1149385"/>
                </a:cubicBezTo>
                <a:cubicBezTo>
                  <a:pt x="2472394" y="1161392"/>
                  <a:pt x="2468022" y="1185776"/>
                  <a:pt x="2468022" y="1185776"/>
                </a:cubicBezTo>
                <a:cubicBezTo>
                  <a:pt x="2468022" y="1185776"/>
                  <a:pt x="2514418" y="1198598"/>
                  <a:pt x="2516864" y="1228022"/>
                </a:cubicBezTo>
                <a:cubicBezTo>
                  <a:pt x="2519310" y="1257445"/>
                  <a:pt x="2542508" y="1262485"/>
                  <a:pt x="2547918" y="1289611"/>
                </a:cubicBezTo>
                <a:cubicBezTo>
                  <a:pt x="2553329" y="1316738"/>
                  <a:pt x="2525239" y="1339269"/>
                  <a:pt x="2531094" y="1343419"/>
                </a:cubicBezTo>
                <a:cubicBezTo>
                  <a:pt x="2537023" y="1347570"/>
                  <a:pt x="2539024" y="1349423"/>
                  <a:pt x="2555849" y="1350312"/>
                </a:cubicBezTo>
                <a:cubicBezTo>
                  <a:pt x="2572525" y="1351201"/>
                  <a:pt x="2595278" y="1354463"/>
                  <a:pt x="2595278" y="1354463"/>
                </a:cubicBezTo>
                <a:cubicBezTo>
                  <a:pt x="2595278" y="1354463"/>
                  <a:pt x="2585939" y="1368248"/>
                  <a:pt x="2594314" y="1382997"/>
                </a:cubicBezTo>
                <a:cubicBezTo>
                  <a:pt x="2602764" y="1397746"/>
                  <a:pt x="2596316" y="1406936"/>
                  <a:pt x="2597279" y="1422575"/>
                </a:cubicBezTo>
                <a:cubicBezTo>
                  <a:pt x="2598243" y="1438213"/>
                  <a:pt x="2607655" y="1451554"/>
                  <a:pt x="2611583" y="1448812"/>
                </a:cubicBezTo>
                <a:cubicBezTo>
                  <a:pt x="2615586" y="1446069"/>
                  <a:pt x="2633818" y="1406047"/>
                  <a:pt x="2637820" y="1388111"/>
                </a:cubicBezTo>
                <a:cubicBezTo>
                  <a:pt x="2641748" y="1370175"/>
                  <a:pt x="2644713" y="1360466"/>
                  <a:pt x="2652569" y="1360466"/>
                </a:cubicBezTo>
                <a:cubicBezTo>
                  <a:pt x="2660425" y="1360466"/>
                  <a:pt x="2687181" y="1384850"/>
                  <a:pt x="2690146" y="1393596"/>
                </a:cubicBezTo>
                <a:cubicBezTo>
                  <a:pt x="2693110" y="1402341"/>
                  <a:pt x="2695112" y="1414274"/>
                  <a:pt x="2680289" y="1438139"/>
                </a:cubicBezTo>
                <a:cubicBezTo>
                  <a:pt x="2665465" y="1462078"/>
                  <a:pt x="2666948" y="1473047"/>
                  <a:pt x="2679844" y="1482312"/>
                </a:cubicBezTo>
                <a:cubicBezTo>
                  <a:pt x="2692591" y="1491502"/>
                  <a:pt x="2693185" y="1488760"/>
                  <a:pt x="2716309" y="1499803"/>
                </a:cubicBezTo>
                <a:cubicBezTo>
                  <a:pt x="2739507" y="1510846"/>
                  <a:pt x="2735134" y="1509883"/>
                  <a:pt x="2749364" y="1505732"/>
                </a:cubicBezTo>
                <a:cubicBezTo>
                  <a:pt x="2763668" y="1501582"/>
                  <a:pt x="2743435" y="1465265"/>
                  <a:pt x="2744917" y="1464376"/>
                </a:cubicBezTo>
                <a:cubicBezTo>
                  <a:pt x="2746399" y="1463412"/>
                  <a:pt x="2779010" y="1459781"/>
                  <a:pt x="2771673" y="1441400"/>
                </a:cubicBezTo>
                <a:cubicBezTo>
                  <a:pt x="2764261" y="1423019"/>
                  <a:pt x="2756776" y="1413829"/>
                  <a:pt x="2772117" y="1404639"/>
                </a:cubicBezTo>
                <a:cubicBezTo>
                  <a:pt x="2787459" y="1395448"/>
                  <a:pt x="2798280" y="1388111"/>
                  <a:pt x="2798280" y="1388111"/>
                </a:cubicBezTo>
                <a:cubicBezTo>
                  <a:pt x="2791832" y="1376623"/>
                  <a:pt x="2789905" y="1375734"/>
                  <a:pt x="2779084" y="1344902"/>
                </a:cubicBezTo>
                <a:cubicBezTo>
                  <a:pt x="2768189" y="1314070"/>
                  <a:pt x="2788423" y="1322445"/>
                  <a:pt x="2830965" y="1325558"/>
                </a:cubicBezTo>
                <a:cubicBezTo>
                  <a:pt x="2873359" y="1328819"/>
                  <a:pt x="2875360" y="1343493"/>
                  <a:pt x="2898040" y="1354981"/>
                </a:cubicBezTo>
                <a:cubicBezTo>
                  <a:pt x="2920719" y="1366469"/>
                  <a:pt x="2906415" y="1370620"/>
                  <a:pt x="2913826" y="1389000"/>
                </a:cubicBezTo>
                <a:cubicBezTo>
                  <a:pt x="2921238" y="1407381"/>
                  <a:pt x="2895075" y="1410123"/>
                  <a:pt x="2895075" y="1410123"/>
                </a:cubicBezTo>
                <a:cubicBezTo>
                  <a:pt x="2895075" y="1410123"/>
                  <a:pt x="2877806" y="1413310"/>
                  <a:pt x="2881734" y="1427540"/>
                </a:cubicBezTo>
                <a:cubicBezTo>
                  <a:pt x="2885736" y="1441845"/>
                  <a:pt x="2893593" y="1458817"/>
                  <a:pt x="2905970" y="1480904"/>
                </a:cubicBezTo>
                <a:cubicBezTo>
                  <a:pt x="2918273" y="1502990"/>
                  <a:pt x="2902561" y="1518110"/>
                  <a:pt x="2883217" y="1536046"/>
                </a:cubicBezTo>
                <a:cubicBezTo>
                  <a:pt x="2864021" y="1553981"/>
                  <a:pt x="2841267" y="1559021"/>
                  <a:pt x="2818588" y="1559466"/>
                </a:cubicBezTo>
                <a:cubicBezTo>
                  <a:pt x="2795835" y="1559911"/>
                  <a:pt x="2785977" y="1569101"/>
                  <a:pt x="2784569" y="1562653"/>
                </a:cubicBezTo>
                <a:cubicBezTo>
                  <a:pt x="2783012" y="1556205"/>
                  <a:pt x="2772192" y="1550202"/>
                  <a:pt x="2759888" y="1553018"/>
                </a:cubicBezTo>
                <a:cubicBezTo>
                  <a:pt x="2747511" y="1555760"/>
                  <a:pt x="2719347" y="1566803"/>
                  <a:pt x="2729279" y="1570435"/>
                </a:cubicBezTo>
                <a:cubicBezTo>
                  <a:pt x="2739136" y="1574141"/>
                  <a:pt x="2765299" y="1573177"/>
                  <a:pt x="2754478" y="1593411"/>
                </a:cubicBezTo>
                <a:cubicBezTo>
                  <a:pt x="2743583" y="1613644"/>
                  <a:pt x="2734170" y="1613644"/>
                  <a:pt x="2712529" y="1611347"/>
                </a:cubicBezTo>
                <a:cubicBezTo>
                  <a:pt x="2690813" y="1609049"/>
                  <a:pt x="2670579" y="1609049"/>
                  <a:pt x="2656720" y="1608086"/>
                </a:cubicBezTo>
                <a:cubicBezTo>
                  <a:pt x="2642934" y="1607196"/>
                  <a:pt x="2574748" y="1603046"/>
                  <a:pt x="2574748" y="1603046"/>
                </a:cubicBezTo>
                <a:cubicBezTo>
                  <a:pt x="2574748" y="1603046"/>
                  <a:pt x="2620774" y="1631062"/>
                  <a:pt x="2657238" y="1642549"/>
                </a:cubicBezTo>
                <a:cubicBezTo>
                  <a:pt x="2693703" y="1654037"/>
                  <a:pt x="2732318" y="1647145"/>
                  <a:pt x="2732318" y="1647145"/>
                </a:cubicBezTo>
                <a:cubicBezTo>
                  <a:pt x="2732318" y="1647145"/>
                  <a:pt x="2717494" y="1674716"/>
                  <a:pt x="2699707" y="1704140"/>
                </a:cubicBezTo>
                <a:cubicBezTo>
                  <a:pt x="2681993" y="1733563"/>
                  <a:pt x="2665169" y="1720741"/>
                  <a:pt x="2650420" y="1722520"/>
                </a:cubicBezTo>
                <a:cubicBezTo>
                  <a:pt x="2635523" y="1724373"/>
                  <a:pt x="2626703" y="1736306"/>
                  <a:pt x="2599058" y="1740011"/>
                </a:cubicBezTo>
                <a:cubicBezTo>
                  <a:pt x="2571339" y="1743717"/>
                  <a:pt x="2513603" y="1732229"/>
                  <a:pt x="2522497" y="1736380"/>
                </a:cubicBezTo>
                <a:cubicBezTo>
                  <a:pt x="2531390" y="1740530"/>
                  <a:pt x="2535318" y="1747868"/>
                  <a:pt x="2551179" y="1750165"/>
                </a:cubicBezTo>
                <a:cubicBezTo>
                  <a:pt x="2567040" y="1752389"/>
                  <a:pt x="2576897" y="1755205"/>
                  <a:pt x="2590683" y="1766693"/>
                </a:cubicBezTo>
                <a:cubicBezTo>
                  <a:pt x="2604468" y="1778181"/>
                  <a:pt x="2581789" y="1780997"/>
                  <a:pt x="2563557" y="1784184"/>
                </a:cubicBezTo>
                <a:cubicBezTo>
                  <a:pt x="2545250" y="1787445"/>
                  <a:pt x="2540358" y="1790632"/>
                  <a:pt x="2531983" y="1802120"/>
                </a:cubicBezTo>
                <a:cubicBezTo>
                  <a:pt x="2523534" y="1813682"/>
                  <a:pt x="2492480" y="1858226"/>
                  <a:pt x="2482622" y="1872011"/>
                </a:cubicBezTo>
                <a:cubicBezTo>
                  <a:pt x="2472691" y="1885797"/>
                  <a:pt x="2463871" y="1908772"/>
                  <a:pt x="2459943" y="1935899"/>
                </a:cubicBezTo>
                <a:cubicBezTo>
                  <a:pt x="2455941" y="1963025"/>
                  <a:pt x="2432817" y="1995636"/>
                  <a:pt x="2443193" y="2002603"/>
                </a:cubicBezTo>
                <a:cubicBezTo>
                  <a:pt x="2453495" y="2009495"/>
                  <a:pt x="2492480" y="2010385"/>
                  <a:pt x="2508785" y="2020539"/>
                </a:cubicBezTo>
                <a:cubicBezTo>
                  <a:pt x="2525091" y="2030618"/>
                  <a:pt x="2543397" y="2080276"/>
                  <a:pt x="2555700" y="2099175"/>
                </a:cubicBezTo>
                <a:cubicBezTo>
                  <a:pt x="2568078" y="2118000"/>
                  <a:pt x="2577935" y="2132305"/>
                  <a:pt x="2591720" y="2117556"/>
                </a:cubicBezTo>
                <a:cubicBezTo>
                  <a:pt x="2605580" y="2102881"/>
                  <a:pt x="2632706" y="2106513"/>
                  <a:pt x="2658424" y="2115703"/>
                </a:cubicBezTo>
                <a:cubicBezTo>
                  <a:pt x="2684142" y="2124893"/>
                  <a:pt x="2736394" y="2161210"/>
                  <a:pt x="2752699" y="2177219"/>
                </a:cubicBezTo>
                <a:cubicBezTo>
                  <a:pt x="2769005" y="2193302"/>
                  <a:pt x="2797613" y="2190560"/>
                  <a:pt x="2829631" y="2195155"/>
                </a:cubicBezTo>
                <a:cubicBezTo>
                  <a:pt x="2861723" y="2199750"/>
                  <a:pt x="2865355" y="2211831"/>
                  <a:pt x="2865355" y="2211831"/>
                </a:cubicBezTo>
                <a:cubicBezTo>
                  <a:pt x="2865355" y="2211831"/>
                  <a:pt x="2898781" y="2213535"/>
                  <a:pt x="2884995" y="2227766"/>
                </a:cubicBezTo>
                <a:cubicBezTo>
                  <a:pt x="2871210" y="2241996"/>
                  <a:pt x="2867208" y="2228210"/>
                  <a:pt x="2880993" y="2252076"/>
                </a:cubicBezTo>
                <a:cubicBezTo>
                  <a:pt x="2894853" y="2276015"/>
                  <a:pt x="2894334" y="2308181"/>
                  <a:pt x="2890406" y="2324264"/>
                </a:cubicBezTo>
                <a:cubicBezTo>
                  <a:pt x="2886404" y="2340347"/>
                  <a:pt x="2934653" y="2332268"/>
                  <a:pt x="2954886" y="2344201"/>
                </a:cubicBezTo>
                <a:cubicBezTo>
                  <a:pt x="2975120" y="2356134"/>
                  <a:pt x="2976232" y="2404753"/>
                  <a:pt x="2986682" y="2398750"/>
                </a:cubicBezTo>
                <a:cubicBezTo>
                  <a:pt x="2997058" y="2392747"/>
                  <a:pt x="3014327" y="2382148"/>
                  <a:pt x="3016254" y="2369326"/>
                </a:cubicBezTo>
                <a:cubicBezTo>
                  <a:pt x="3018255" y="2356504"/>
                  <a:pt x="3015809" y="2339458"/>
                  <a:pt x="3013808" y="2317371"/>
                </a:cubicBezTo>
                <a:cubicBezTo>
                  <a:pt x="3011807" y="2295285"/>
                  <a:pt x="3006397" y="2254818"/>
                  <a:pt x="2995502" y="2238735"/>
                </a:cubicBezTo>
                <a:cubicBezTo>
                  <a:pt x="2984681" y="2222652"/>
                  <a:pt x="3015068" y="2216204"/>
                  <a:pt x="3010102" y="2209311"/>
                </a:cubicBezTo>
                <a:cubicBezTo>
                  <a:pt x="3005285" y="2202492"/>
                  <a:pt x="3006323" y="2188633"/>
                  <a:pt x="3027075" y="2183074"/>
                </a:cubicBezTo>
                <a:cubicBezTo>
                  <a:pt x="3047827" y="2177589"/>
                  <a:pt x="3049309" y="2182629"/>
                  <a:pt x="3060649" y="2173884"/>
                </a:cubicBezTo>
                <a:cubicBezTo>
                  <a:pt x="3071989" y="2165138"/>
                  <a:pt x="3073990" y="2124300"/>
                  <a:pt x="3075917" y="2109551"/>
                </a:cubicBezTo>
                <a:cubicBezTo>
                  <a:pt x="3077918" y="2094802"/>
                  <a:pt x="3072508" y="2063081"/>
                  <a:pt x="3067616" y="2051148"/>
                </a:cubicBezTo>
                <a:cubicBezTo>
                  <a:pt x="3062724" y="2039216"/>
                  <a:pt x="3042417" y="2001046"/>
                  <a:pt x="3035079" y="1992745"/>
                </a:cubicBezTo>
                <a:cubicBezTo>
                  <a:pt x="3027594" y="1984444"/>
                  <a:pt x="3018255" y="1982147"/>
                  <a:pt x="3038563" y="1956429"/>
                </a:cubicBezTo>
                <a:cubicBezTo>
                  <a:pt x="3058722" y="1930711"/>
                  <a:pt x="3046864" y="1936195"/>
                  <a:pt x="3043973" y="1928413"/>
                </a:cubicBezTo>
                <a:cubicBezTo>
                  <a:pt x="3041009" y="1920557"/>
                  <a:pt x="3036562" y="1901287"/>
                  <a:pt x="3032633" y="1883870"/>
                </a:cubicBezTo>
                <a:cubicBezTo>
                  <a:pt x="3028631" y="1866378"/>
                  <a:pt x="3041009" y="1847034"/>
                  <a:pt x="3033597" y="1822280"/>
                </a:cubicBezTo>
                <a:cubicBezTo>
                  <a:pt x="3026185" y="1797451"/>
                  <a:pt x="3018329" y="1803010"/>
                  <a:pt x="3019812" y="1797451"/>
                </a:cubicBezTo>
                <a:cubicBezTo>
                  <a:pt x="3021294" y="1791966"/>
                  <a:pt x="3068135" y="1793301"/>
                  <a:pt x="3102747" y="1797006"/>
                </a:cubicBezTo>
                <a:cubicBezTo>
                  <a:pt x="3137284" y="1800638"/>
                  <a:pt x="3151070" y="1793301"/>
                  <a:pt x="3160927" y="1793301"/>
                </a:cubicBezTo>
                <a:cubicBezTo>
                  <a:pt x="3170785" y="1793301"/>
                  <a:pt x="3188647" y="1803010"/>
                  <a:pt x="3207843" y="1815387"/>
                </a:cubicBezTo>
                <a:cubicBezTo>
                  <a:pt x="3227113" y="1827764"/>
                  <a:pt x="3234524" y="1824577"/>
                  <a:pt x="3244381" y="1839771"/>
                </a:cubicBezTo>
                <a:cubicBezTo>
                  <a:pt x="3254239" y="1854890"/>
                  <a:pt x="3259649" y="1863191"/>
                  <a:pt x="3279809" y="1862302"/>
                </a:cubicBezTo>
                <a:cubicBezTo>
                  <a:pt x="3300116" y="1861338"/>
                  <a:pt x="3321832" y="1871048"/>
                  <a:pt x="3321832" y="1871048"/>
                </a:cubicBezTo>
                <a:cubicBezTo>
                  <a:pt x="3321832" y="1871048"/>
                  <a:pt x="3307454" y="1879349"/>
                  <a:pt x="3309974" y="1906475"/>
                </a:cubicBezTo>
                <a:cubicBezTo>
                  <a:pt x="3312419" y="1933527"/>
                  <a:pt x="3307009" y="1953316"/>
                  <a:pt x="3307454" y="1964359"/>
                </a:cubicBezTo>
                <a:cubicBezTo>
                  <a:pt x="3307899" y="1975402"/>
                  <a:pt x="3313457" y="1975847"/>
                  <a:pt x="3322722" y="1977255"/>
                </a:cubicBezTo>
                <a:cubicBezTo>
                  <a:pt x="3332134" y="1978663"/>
                  <a:pt x="3357333" y="2001120"/>
                  <a:pt x="3383422" y="2010311"/>
                </a:cubicBezTo>
                <a:cubicBezTo>
                  <a:pt x="3409585" y="2019501"/>
                  <a:pt x="3416478" y="2016759"/>
                  <a:pt x="3424853" y="1995562"/>
                </a:cubicBezTo>
                <a:cubicBezTo>
                  <a:pt x="3433302" y="1974439"/>
                  <a:pt x="3435229" y="1976218"/>
                  <a:pt x="3445605" y="1974883"/>
                </a:cubicBezTo>
                <a:cubicBezTo>
                  <a:pt x="3455907" y="1973475"/>
                  <a:pt x="3459391" y="1977181"/>
                  <a:pt x="3463837" y="1972586"/>
                </a:cubicBezTo>
                <a:cubicBezTo>
                  <a:pt x="3468284" y="1967991"/>
                  <a:pt x="3455907" y="1958800"/>
                  <a:pt x="3458872" y="1944125"/>
                </a:cubicBezTo>
                <a:cubicBezTo>
                  <a:pt x="3461836" y="1929377"/>
                  <a:pt x="3476141" y="1910107"/>
                  <a:pt x="3488073" y="1898989"/>
                </a:cubicBezTo>
                <a:cubicBezTo>
                  <a:pt x="3499858" y="1887946"/>
                  <a:pt x="3508307" y="1910032"/>
                  <a:pt x="3518683" y="1930266"/>
                </a:cubicBezTo>
                <a:cubicBezTo>
                  <a:pt x="3529059" y="1950500"/>
                  <a:pt x="3565079" y="2016240"/>
                  <a:pt x="3575456" y="2037808"/>
                </a:cubicBezTo>
                <a:cubicBezTo>
                  <a:pt x="3585757" y="2059449"/>
                  <a:pt x="3599172" y="2060783"/>
                  <a:pt x="3586795" y="2081091"/>
                </a:cubicBezTo>
                <a:cubicBezTo>
                  <a:pt x="3574492" y="2101251"/>
                  <a:pt x="3568489" y="2109996"/>
                  <a:pt x="3587758" y="2119186"/>
                </a:cubicBezTo>
                <a:cubicBezTo>
                  <a:pt x="3606955" y="2128377"/>
                  <a:pt x="3624298" y="2144460"/>
                  <a:pt x="3622889" y="2159654"/>
                </a:cubicBezTo>
                <a:cubicBezTo>
                  <a:pt x="3621333" y="2174847"/>
                  <a:pt x="3617405" y="2175292"/>
                  <a:pt x="3623853" y="2179442"/>
                </a:cubicBezTo>
                <a:cubicBezTo>
                  <a:pt x="3630301" y="2183593"/>
                  <a:pt x="3653499" y="2171141"/>
                  <a:pt x="3670249" y="2178553"/>
                </a:cubicBezTo>
                <a:cubicBezTo>
                  <a:pt x="3686999" y="2185890"/>
                  <a:pt x="3707233" y="2192857"/>
                  <a:pt x="3719091" y="2204716"/>
                </a:cubicBezTo>
                <a:cubicBezTo>
                  <a:pt x="3730876" y="2216722"/>
                  <a:pt x="3729986" y="2220799"/>
                  <a:pt x="3713162" y="2226802"/>
                </a:cubicBezTo>
                <a:cubicBezTo>
                  <a:pt x="3696338" y="2232806"/>
                  <a:pt x="3679588" y="2238809"/>
                  <a:pt x="3671213" y="2243849"/>
                </a:cubicBezTo>
                <a:cubicBezTo>
                  <a:pt x="3662764" y="2248888"/>
                  <a:pt x="3649497" y="2258598"/>
                  <a:pt x="3650016" y="2266380"/>
                </a:cubicBezTo>
                <a:cubicBezTo>
                  <a:pt x="3650534" y="2274162"/>
                  <a:pt x="3646532" y="2287058"/>
                  <a:pt x="3659873" y="2276904"/>
                </a:cubicBezTo>
                <a:cubicBezTo>
                  <a:pt x="3673214" y="2266750"/>
                  <a:pt x="3694930" y="2256671"/>
                  <a:pt x="3710716" y="2252076"/>
                </a:cubicBezTo>
                <a:cubicBezTo>
                  <a:pt x="3726503" y="2247480"/>
                  <a:pt x="3714644" y="2251631"/>
                  <a:pt x="3729023" y="2249778"/>
                </a:cubicBezTo>
                <a:cubicBezTo>
                  <a:pt x="3743401" y="2247925"/>
                  <a:pt x="3757112" y="2256671"/>
                  <a:pt x="3776901" y="2262229"/>
                </a:cubicBezTo>
                <a:cubicBezTo>
                  <a:pt x="3796542" y="2267788"/>
                  <a:pt x="3791206" y="2280165"/>
                  <a:pt x="3786240" y="2291653"/>
                </a:cubicBezTo>
                <a:cubicBezTo>
                  <a:pt x="3781348" y="2303141"/>
                  <a:pt x="3776901" y="2314110"/>
                  <a:pt x="3784758" y="2327080"/>
                </a:cubicBezTo>
                <a:cubicBezTo>
                  <a:pt x="3792688" y="2339902"/>
                  <a:pt x="3781348" y="2351464"/>
                  <a:pt x="3764005" y="2367029"/>
                </a:cubicBezTo>
                <a:cubicBezTo>
                  <a:pt x="3746736" y="2382667"/>
                  <a:pt x="3733914" y="2384965"/>
                  <a:pt x="3705825" y="2388670"/>
                </a:cubicBezTo>
                <a:cubicBezTo>
                  <a:pt x="3677735" y="2392376"/>
                  <a:pt x="3664320" y="2409349"/>
                  <a:pt x="3644605" y="2427655"/>
                </a:cubicBezTo>
                <a:cubicBezTo>
                  <a:pt x="3624890" y="2446036"/>
                  <a:pt x="3615033" y="2441441"/>
                  <a:pt x="3586351" y="2442849"/>
                </a:cubicBezTo>
                <a:cubicBezTo>
                  <a:pt x="3557742" y="2444257"/>
                  <a:pt x="3569081" y="2428619"/>
                  <a:pt x="3560262" y="2431806"/>
                </a:cubicBezTo>
                <a:cubicBezTo>
                  <a:pt x="3551294" y="2435067"/>
                  <a:pt x="3540028" y="2444702"/>
                  <a:pt x="3521722" y="2446555"/>
                </a:cubicBezTo>
                <a:cubicBezTo>
                  <a:pt x="3503415" y="2448408"/>
                  <a:pt x="3441677" y="2449297"/>
                  <a:pt x="3417960" y="2456190"/>
                </a:cubicBezTo>
                <a:cubicBezTo>
                  <a:pt x="3394317" y="2463082"/>
                  <a:pt x="3401729" y="2479165"/>
                  <a:pt x="3395799" y="2492506"/>
                </a:cubicBezTo>
                <a:cubicBezTo>
                  <a:pt x="3389870" y="2505847"/>
                  <a:pt x="3380457" y="2500288"/>
                  <a:pt x="3362744" y="2506292"/>
                </a:cubicBezTo>
                <a:cubicBezTo>
                  <a:pt x="3344956" y="2512295"/>
                  <a:pt x="3323759" y="2538458"/>
                  <a:pt x="3303007" y="2574330"/>
                </a:cubicBezTo>
                <a:cubicBezTo>
                  <a:pt x="3282180" y="2610202"/>
                  <a:pt x="3254091" y="2632214"/>
                  <a:pt x="3254091" y="2632214"/>
                </a:cubicBezTo>
                <a:cubicBezTo>
                  <a:pt x="3260020" y="2630806"/>
                  <a:pt x="3289147" y="2612870"/>
                  <a:pt x="3303452" y="2595378"/>
                </a:cubicBezTo>
                <a:cubicBezTo>
                  <a:pt x="3317756" y="2577961"/>
                  <a:pt x="3377493" y="2536605"/>
                  <a:pt x="3395799" y="2523709"/>
                </a:cubicBezTo>
                <a:cubicBezTo>
                  <a:pt x="3414032" y="2510813"/>
                  <a:pt x="3453535" y="2491987"/>
                  <a:pt x="3462874" y="2494730"/>
                </a:cubicBezTo>
                <a:cubicBezTo>
                  <a:pt x="3472287" y="2497472"/>
                  <a:pt x="3495485" y="2515408"/>
                  <a:pt x="3495485" y="2524598"/>
                </a:cubicBezTo>
                <a:cubicBezTo>
                  <a:pt x="3495485" y="2533788"/>
                  <a:pt x="3488518" y="2541126"/>
                  <a:pt x="3471768" y="2556764"/>
                </a:cubicBezTo>
                <a:cubicBezTo>
                  <a:pt x="3455018" y="2572403"/>
                  <a:pt x="3432709" y="2556764"/>
                  <a:pt x="3434191" y="2563212"/>
                </a:cubicBezTo>
                <a:cubicBezTo>
                  <a:pt x="3435674" y="2569660"/>
                  <a:pt x="3447532" y="2584335"/>
                  <a:pt x="3460354" y="2587596"/>
                </a:cubicBezTo>
                <a:cubicBezTo>
                  <a:pt x="3473176" y="2590783"/>
                  <a:pt x="3472657" y="2606496"/>
                  <a:pt x="3472657" y="2614278"/>
                </a:cubicBezTo>
                <a:cubicBezTo>
                  <a:pt x="3472657" y="2622060"/>
                  <a:pt x="3465246" y="2632214"/>
                  <a:pt x="3494892" y="2657043"/>
                </a:cubicBezTo>
                <a:cubicBezTo>
                  <a:pt x="3524538" y="2681871"/>
                  <a:pt x="3545290" y="2683724"/>
                  <a:pt x="3567006" y="2682316"/>
                </a:cubicBezTo>
                <a:cubicBezTo>
                  <a:pt x="3588722" y="2680982"/>
                  <a:pt x="3577308" y="2689728"/>
                  <a:pt x="3586202" y="2688764"/>
                </a:cubicBezTo>
                <a:cubicBezTo>
                  <a:pt x="3595096" y="2687875"/>
                  <a:pt x="3597097" y="2670828"/>
                  <a:pt x="3599988" y="2657043"/>
                </a:cubicBezTo>
                <a:cubicBezTo>
                  <a:pt x="3602952" y="2643257"/>
                  <a:pt x="3607918" y="2630361"/>
                  <a:pt x="3615774" y="2624432"/>
                </a:cubicBezTo>
                <a:cubicBezTo>
                  <a:pt x="3623705" y="2618429"/>
                  <a:pt x="3629560" y="2607385"/>
                  <a:pt x="3632080" y="2628582"/>
                </a:cubicBezTo>
                <a:cubicBezTo>
                  <a:pt x="3634526" y="2649705"/>
                  <a:pt x="3623186" y="2678684"/>
                  <a:pt x="3611772" y="2685132"/>
                </a:cubicBezTo>
                <a:cubicBezTo>
                  <a:pt x="3600506" y="2691580"/>
                  <a:pt x="3602952" y="2699807"/>
                  <a:pt x="3602952" y="2706255"/>
                </a:cubicBezTo>
                <a:cubicBezTo>
                  <a:pt x="3602952" y="2712703"/>
                  <a:pt x="3590130" y="2713148"/>
                  <a:pt x="3559447" y="2730195"/>
                </a:cubicBezTo>
                <a:cubicBezTo>
                  <a:pt x="3528911" y="2747241"/>
                  <a:pt x="3518979" y="2751318"/>
                  <a:pt x="3513569" y="2749020"/>
                </a:cubicBezTo>
                <a:cubicBezTo>
                  <a:pt x="3508159" y="2746722"/>
                  <a:pt x="3496745" y="2751762"/>
                  <a:pt x="3481996" y="2765103"/>
                </a:cubicBezTo>
                <a:cubicBezTo>
                  <a:pt x="3467173" y="2778444"/>
                  <a:pt x="3451386" y="2796380"/>
                  <a:pt x="3440565" y="2795861"/>
                </a:cubicBezTo>
                <a:cubicBezTo>
                  <a:pt x="3429596" y="2795416"/>
                  <a:pt x="3420258" y="2790821"/>
                  <a:pt x="3435081" y="2775627"/>
                </a:cubicBezTo>
                <a:cubicBezTo>
                  <a:pt x="3449830" y="2760434"/>
                  <a:pt x="3454869" y="2739311"/>
                  <a:pt x="3469619" y="2731974"/>
                </a:cubicBezTo>
                <a:cubicBezTo>
                  <a:pt x="3484442" y="2724562"/>
                  <a:pt x="3491334" y="2725525"/>
                  <a:pt x="3503712" y="2725525"/>
                </a:cubicBezTo>
                <a:cubicBezTo>
                  <a:pt x="3516089" y="2725525"/>
                  <a:pt x="3510160" y="2718114"/>
                  <a:pt x="3520017" y="2710851"/>
                </a:cubicBezTo>
                <a:cubicBezTo>
                  <a:pt x="3529874" y="2703439"/>
                  <a:pt x="3512605" y="2705737"/>
                  <a:pt x="3495781" y="2702994"/>
                </a:cubicBezTo>
                <a:cubicBezTo>
                  <a:pt x="3479031" y="2700252"/>
                  <a:pt x="3491853" y="2685503"/>
                  <a:pt x="3491853" y="2685503"/>
                </a:cubicBezTo>
                <a:lnTo>
                  <a:pt x="3474510" y="2694693"/>
                </a:lnTo>
                <a:cubicBezTo>
                  <a:pt x="3474510" y="2694693"/>
                  <a:pt x="3448347" y="2708479"/>
                  <a:pt x="3441455" y="2709442"/>
                </a:cubicBezTo>
                <a:cubicBezTo>
                  <a:pt x="3434562" y="2710332"/>
                  <a:pt x="3436044" y="2714927"/>
                  <a:pt x="3434043" y="2717669"/>
                </a:cubicBezTo>
                <a:cubicBezTo>
                  <a:pt x="3432042" y="2720411"/>
                  <a:pt x="3407361" y="2722264"/>
                  <a:pt x="3407361" y="2722264"/>
                </a:cubicBezTo>
                <a:cubicBezTo>
                  <a:pt x="3407361" y="2722264"/>
                  <a:pt x="3394540" y="2748427"/>
                  <a:pt x="3375269" y="2752133"/>
                </a:cubicBezTo>
                <a:cubicBezTo>
                  <a:pt x="3356074" y="2755838"/>
                  <a:pt x="3369414" y="2754431"/>
                  <a:pt x="3355555" y="2760360"/>
                </a:cubicBezTo>
                <a:cubicBezTo>
                  <a:pt x="3341769" y="2766363"/>
                  <a:pt x="3344289" y="2753467"/>
                  <a:pt x="3341250" y="2757173"/>
                </a:cubicBezTo>
                <a:cubicBezTo>
                  <a:pt x="3338286" y="2760879"/>
                  <a:pt x="3335840" y="2764140"/>
                  <a:pt x="3320572" y="2775553"/>
                </a:cubicBezTo>
                <a:cubicBezTo>
                  <a:pt x="3305230" y="2787115"/>
                  <a:pt x="3296337" y="2790747"/>
                  <a:pt x="3285515" y="2832548"/>
                </a:cubicBezTo>
                <a:cubicBezTo>
                  <a:pt x="3274621" y="2874423"/>
                  <a:pt x="3287443" y="2889543"/>
                  <a:pt x="3286998" y="2895991"/>
                </a:cubicBezTo>
                <a:cubicBezTo>
                  <a:pt x="3286553" y="2902439"/>
                  <a:pt x="3267728" y="2891840"/>
                  <a:pt x="3262318" y="2896881"/>
                </a:cubicBezTo>
                <a:cubicBezTo>
                  <a:pt x="3256833" y="2901994"/>
                  <a:pt x="3244456" y="2917559"/>
                  <a:pt x="3228224" y="2922154"/>
                </a:cubicBezTo>
                <a:cubicBezTo>
                  <a:pt x="3211919" y="2926749"/>
                  <a:pt x="3179901" y="2935050"/>
                  <a:pt x="3172415" y="2942832"/>
                </a:cubicBezTo>
                <a:cubicBezTo>
                  <a:pt x="3165004" y="2950614"/>
                  <a:pt x="3164485" y="2961657"/>
                  <a:pt x="3161076" y="2977740"/>
                </a:cubicBezTo>
                <a:cubicBezTo>
                  <a:pt x="3157666" y="2993898"/>
                  <a:pt x="3138396" y="3031548"/>
                  <a:pt x="3138396" y="3031548"/>
                </a:cubicBezTo>
                <a:cubicBezTo>
                  <a:pt x="3138396" y="3031548"/>
                  <a:pt x="3142843" y="3016355"/>
                  <a:pt x="3129502" y="3005311"/>
                </a:cubicBezTo>
                <a:cubicBezTo>
                  <a:pt x="3116162" y="2994268"/>
                  <a:pt x="3118237" y="2984189"/>
                  <a:pt x="3118237" y="2984189"/>
                </a:cubicBezTo>
                <a:cubicBezTo>
                  <a:pt x="3118237" y="2984189"/>
                  <a:pt x="3115198" y="2999308"/>
                  <a:pt x="3120164" y="3014946"/>
                </a:cubicBezTo>
                <a:cubicBezTo>
                  <a:pt x="3125130" y="3030585"/>
                  <a:pt x="3134913" y="3046223"/>
                  <a:pt x="3130540" y="3063195"/>
                </a:cubicBezTo>
                <a:cubicBezTo>
                  <a:pt x="3126019" y="3080242"/>
                  <a:pt x="3117644" y="3101365"/>
                  <a:pt x="3107342" y="3107369"/>
                </a:cubicBezTo>
                <a:cubicBezTo>
                  <a:pt x="3096966" y="3113372"/>
                  <a:pt x="3109788" y="3095880"/>
                  <a:pt x="3109788" y="3082095"/>
                </a:cubicBezTo>
                <a:cubicBezTo>
                  <a:pt x="3109788" y="3068309"/>
                  <a:pt x="3102895" y="3067346"/>
                  <a:pt x="3098448" y="3060527"/>
                </a:cubicBezTo>
                <a:cubicBezTo>
                  <a:pt x="3094001" y="3053561"/>
                  <a:pt x="3094001" y="3036143"/>
                  <a:pt x="3101857" y="3012649"/>
                </a:cubicBezTo>
                <a:cubicBezTo>
                  <a:pt x="3109788" y="2989228"/>
                  <a:pt x="3094446" y="3003458"/>
                  <a:pt x="3085552" y="3019097"/>
                </a:cubicBezTo>
                <a:cubicBezTo>
                  <a:pt x="3076658" y="3034735"/>
                  <a:pt x="3070284" y="3063640"/>
                  <a:pt x="3084070" y="3082540"/>
                </a:cubicBezTo>
                <a:cubicBezTo>
                  <a:pt x="3097929" y="3101365"/>
                  <a:pt x="3075176" y="3099512"/>
                  <a:pt x="3084588" y="3126639"/>
                </a:cubicBezTo>
                <a:cubicBezTo>
                  <a:pt x="3093927" y="3153765"/>
                  <a:pt x="3073249" y="3167106"/>
                  <a:pt x="3077103" y="3171256"/>
                </a:cubicBezTo>
                <a:cubicBezTo>
                  <a:pt x="3081105" y="3175406"/>
                  <a:pt x="3091926" y="3169403"/>
                  <a:pt x="3096892" y="3182670"/>
                </a:cubicBezTo>
                <a:cubicBezTo>
                  <a:pt x="3101783" y="3196011"/>
                  <a:pt x="3087034" y="3190081"/>
                  <a:pt x="3082069" y="3193713"/>
                </a:cubicBezTo>
                <a:cubicBezTo>
                  <a:pt x="3077103" y="3197419"/>
                  <a:pt x="3079549" y="3202459"/>
                  <a:pt x="3082587" y="3209796"/>
                </a:cubicBezTo>
                <a:cubicBezTo>
                  <a:pt x="3085552" y="3217059"/>
                  <a:pt x="3091481" y="3212464"/>
                  <a:pt x="3089035" y="3214836"/>
                </a:cubicBezTo>
                <a:cubicBezTo>
                  <a:pt x="3086590" y="3217059"/>
                  <a:pt x="3079623" y="3226324"/>
                  <a:pt x="3066801" y="3230474"/>
                </a:cubicBezTo>
                <a:cubicBezTo>
                  <a:pt x="3053979" y="3234625"/>
                  <a:pt x="3052941" y="3228102"/>
                  <a:pt x="3045085" y="3237367"/>
                </a:cubicBezTo>
                <a:cubicBezTo>
                  <a:pt x="3037229" y="3246557"/>
                  <a:pt x="3031299" y="3254858"/>
                  <a:pt x="3022924" y="3265383"/>
                </a:cubicBezTo>
                <a:cubicBezTo>
                  <a:pt x="3014549" y="3275981"/>
                  <a:pt x="3008620" y="3272349"/>
                  <a:pt x="2999726" y="3279687"/>
                </a:cubicBezTo>
                <a:cubicBezTo>
                  <a:pt x="2990832" y="3287024"/>
                  <a:pt x="2987423" y="3293028"/>
                  <a:pt x="2976454" y="3302218"/>
                </a:cubicBezTo>
                <a:cubicBezTo>
                  <a:pt x="2965633" y="3311408"/>
                  <a:pt x="2940953" y="3325639"/>
                  <a:pt x="2927612" y="3343575"/>
                </a:cubicBezTo>
                <a:cubicBezTo>
                  <a:pt x="2914271" y="3361510"/>
                  <a:pt x="2917680" y="3366106"/>
                  <a:pt x="2911306" y="3395085"/>
                </a:cubicBezTo>
                <a:cubicBezTo>
                  <a:pt x="2904933" y="3423990"/>
                  <a:pt x="2927612" y="3474611"/>
                  <a:pt x="2941916" y="3522415"/>
                </a:cubicBezTo>
                <a:cubicBezTo>
                  <a:pt x="2956295" y="3570220"/>
                  <a:pt x="2962150" y="3556879"/>
                  <a:pt x="2960148" y="3571999"/>
                </a:cubicBezTo>
                <a:cubicBezTo>
                  <a:pt x="2958222" y="3587118"/>
                  <a:pt x="2951773" y="3605573"/>
                  <a:pt x="2941397" y="3616097"/>
                </a:cubicBezTo>
                <a:cubicBezTo>
                  <a:pt x="2931095" y="3626696"/>
                  <a:pt x="2925240" y="3608686"/>
                  <a:pt x="2910862" y="3598161"/>
                </a:cubicBezTo>
                <a:cubicBezTo>
                  <a:pt x="2896557" y="3587637"/>
                  <a:pt x="2907897" y="3580300"/>
                  <a:pt x="2894038" y="3558213"/>
                </a:cubicBezTo>
                <a:cubicBezTo>
                  <a:pt x="2880178" y="3536127"/>
                  <a:pt x="2881216" y="3528344"/>
                  <a:pt x="2879733" y="3512187"/>
                </a:cubicBezTo>
                <a:cubicBezTo>
                  <a:pt x="2878177" y="3496104"/>
                  <a:pt x="2875805" y="3473129"/>
                  <a:pt x="2868393" y="3455637"/>
                </a:cubicBezTo>
                <a:cubicBezTo>
                  <a:pt x="2860982" y="3438072"/>
                  <a:pt x="2845121" y="3416060"/>
                  <a:pt x="2821478" y="3424805"/>
                </a:cubicBezTo>
                <a:cubicBezTo>
                  <a:pt x="2797761" y="3433551"/>
                  <a:pt x="2803691" y="3429400"/>
                  <a:pt x="2790869" y="3425694"/>
                </a:cubicBezTo>
                <a:cubicBezTo>
                  <a:pt x="2777973" y="3422063"/>
                  <a:pt x="2743954" y="3408277"/>
                  <a:pt x="2726685" y="3417468"/>
                </a:cubicBezTo>
                <a:cubicBezTo>
                  <a:pt x="2709342" y="3426658"/>
                  <a:pt x="2654644" y="3414726"/>
                  <a:pt x="2643231" y="3417468"/>
                </a:cubicBezTo>
                <a:cubicBezTo>
                  <a:pt x="2631891" y="3420210"/>
                  <a:pt x="2623442" y="3421174"/>
                  <a:pt x="2623442" y="3429030"/>
                </a:cubicBezTo>
                <a:cubicBezTo>
                  <a:pt x="2623442" y="3436886"/>
                  <a:pt x="2618624" y="3438146"/>
                  <a:pt x="2638784" y="3443705"/>
                </a:cubicBezTo>
                <a:cubicBezTo>
                  <a:pt x="2659017" y="3449189"/>
                  <a:pt x="2656053" y="3455193"/>
                  <a:pt x="2654644" y="3463938"/>
                </a:cubicBezTo>
                <a:cubicBezTo>
                  <a:pt x="2653162" y="3472684"/>
                  <a:pt x="2638265" y="3459343"/>
                  <a:pt x="2630409" y="3456156"/>
                </a:cubicBezTo>
                <a:cubicBezTo>
                  <a:pt x="2622478" y="3452969"/>
                  <a:pt x="2615141" y="3462604"/>
                  <a:pt x="2601355" y="3462604"/>
                </a:cubicBezTo>
                <a:cubicBezTo>
                  <a:pt x="2587570" y="3462604"/>
                  <a:pt x="2585050" y="3449263"/>
                  <a:pt x="2572673" y="3447484"/>
                </a:cubicBezTo>
                <a:cubicBezTo>
                  <a:pt x="2560369" y="3445632"/>
                  <a:pt x="2555404" y="3447484"/>
                  <a:pt x="2543545" y="3442889"/>
                </a:cubicBezTo>
                <a:cubicBezTo>
                  <a:pt x="2531761" y="3438220"/>
                  <a:pt x="2515900" y="3430438"/>
                  <a:pt x="2502115" y="3431401"/>
                </a:cubicBezTo>
                <a:cubicBezTo>
                  <a:pt x="2488329" y="3432365"/>
                  <a:pt x="2434966" y="3467718"/>
                  <a:pt x="2409767" y="3486543"/>
                </a:cubicBezTo>
                <a:cubicBezTo>
                  <a:pt x="2384642" y="3505443"/>
                  <a:pt x="2365298" y="3523749"/>
                  <a:pt x="2359442" y="3538943"/>
                </a:cubicBezTo>
                <a:cubicBezTo>
                  <a:pt x="2353513" y="3554137"/>
                  <a:pt x="2352994" y="3555545"/>
                  <a:pt x="2373228" y="3578076"/>
                </a:cubicBezTo>
                <a:cubicBezTo>
                  <a:pt x="2393461" y="3600607"/>
                  <a:pt x="2384049" y="3596976"/>
                  <a:pt x="2380121" y="3609797"/>
                </a:cubicBezTo>
                <a:cubicBezTo>
                  <a:pt x="2376192" y="3622619"/>
                  <a:pt x="2364334" y="3638258"/>
                  <a:pt x="2350030" y="3671388"/>
                </a:cubicBezTo>
                <a:cubicBezTo>
                  <a:pt x="2335651" y="3704443"/>
                  <a:pt x="2344100" y="3720600"/>
                  <a:pt x="2361295" y="3752322"/>
                </a:cubicBezTo>
                <a:cubicBezTo>
                  <a:pt x="2378638" y="3784043"/>
                  <a:pt x="2393906" y="3807019"/>
                  <a:pt x="2407766" y="3820360"/>
                </a:cubicBezTo>
                <a:cubicBezTo>
                  <a:pt x="2421625" y="3833700"/>
                  <a:pt x="2431409" y="3848004"/>
                  <a:pt x="2443341" y="3852971"/>
                </a:cubicBezTo>
                <a:cubicBezTo>
                  <a:pt x="2455200" y="3858010"/>
                  <a:pt x="2457645" y="3859863"/>
                  <a:pt x="2463130" y="3865348"/>
                </a:cubicBezTo>
                <a:cubicBezTo>
                  <a:pt x="2468540" y="3870906"/>
                  <a:pt x="2467058" y="3873204"/>
                  <a:pt x="2485883" y="3868164"/>
                </a:cubicBezTo>
                <a:cubicBezTo>
                  <a:pt x="2504560" y="3863124"/>
                  <a:pt x="2518420" y="3855713"/>
                  <a:pt x="2531761" y="3855713"/>
                </a:cubicBezTo>
                <a:cubicBezTo>
                  <a:pt x="2545102" y="3855713"/>
                  <a:pt x="2557479" y="3856157"/>
                  <a:pt x="2564816" y="3863124"/>
                </a:cubicBezTo>
                <a:cubicBezTo>
                  <a:pt x="2572228" y="3870017"/>
                  <a:pt x="2573192" y="3865867"/>
                  <a:pt x="2573192" y="3862161"/>
                </a:cubicBezTo>
                <a:cubicBezTo>
                  <a:pt x="2573192" y="3858455"/>
                  <a:pt x="2579121" y="3844744"/>
                  <a:pt x="2581122" y="3841038"/>
                </a:cubicBezTo>
                <a:cubicBezTo>
                  <a:pt x="2583049" y="3837332"/>
                  <a:pt x="2600837" y="3812059"/>
                  <a:pt x="2603801" y="3798273"/>
                </a:cubicBezTo>
                <a:cubicBezTo>
                  <a:pt x="2606766" y="3784488"/>
                  <a:pt x="2606766" y="3756843"/>
                  <a:pt x="2624109" y="3755064"/>
                </a:cubicBezTo>
                <a:cubicBezTo>
                  <a:pt x="2641378" y="3753211"/>
                  <a:pt x="2678361" y="3744540"/>
                  <a:pt x="2711936" y="3746837"/>
                </a:cubicBezTo>
                <a:cubicBezTo>
                  <a:pt x="2745510" y="3749060"/>
                  <a:pt x="2730687" y="3765662"/>
                  <a:pt x="2721867" y="3783154"/>
                </a:cubicBezTo>
                <a:cubicBezTo>
                  <a:pt x="2712899" y="3800645"/>
                  <a:pt x="2709490" y="3802498"/>
                  <a:pt x="2709490" y="3815764"/>
                </a:cubicBezTo>
                <a:cubicBezTo>
                  <a:pt x="2709490" y="3829031"/>
                  <a:pt x="2713492" y="3829105"/>
                  <a:pt x="2702671" y="3836961"/>
                </a:cubicBezTo>
                <a:cubicBezTo>
                  <a:pt x="2691776" y="3844744"/>
                  <a:pt x="2698669" y="3832366"/>
                  <a:pt x="2694222" y="3840148"/>
                </a:cubicBezTo>
                <a:cubicBezTo>
                  <a:pt x="2689775" y="3847931"/>
                  <a:pt x="2673989" y="3858974"/>
                  <a:pt x="2675915" y="3857195"/>
                </a:cubicBezTo>
                <a:cubicBezTo>
                  <a:pt x="2677843" y="3855342"/>
                  <a:pt x="2682808" y="3870462"/>
                  <a:pt x="2682808" y="3877873"/>
                </a:cubicBezTo>
                <a:cubicBezTo>
                  <a:pt x="2682808" y="3885285"/>
                  <a:pt x="2681326" y="3888916"/>
                  <a:pt x="2681326" y="3906852"/>
                </a:cubicBezTo>
                <a:cubicBezTo>
                  <a:pt x="2681326" y="3924788"/>
                  <a:pt x="2646269" y="3943169"/>
                  <a:pt x="2646269" y="3943169"/>
                </a:cubicBezTo>
                <a:cubicBezTo>
                  <a:pt x="2646269" y="3943169"/>
                  <a:pt x="2659091" y="3950581"/>
                  <a:pt x="2677843" y="3950581"/>
                </a:cubicBezTo>
                <a:cubicBezTo>
                  <a:pt x="2696594" y="3950581"/>
                  <a:pt x="2719273" y="3950581"/>
                  <a:pt x="2739062" y="3959771"/>
                </a:cubicBezTo>
                <a:cubicBezTo>
                  <a:pt x="2758777" y="3968961"/>
                  <a:pt x="2796279" y="3952359"/>
                  <a:pt x="2823998" y="3966219"/>
                </a:cubicBezTo>
                <a:cubicBezTo>
                  <a:pt x="2851644" y="3980005"/>
                  <a:pt x="2841786" y="3988306"/>
                  <a:pt x="2843713" y="4001202"/>
                </a:cubicBezTo>
                <a:cubicBezTo>
                  <a:pt x="2845714" y="4014023"/>
                  <a:pt x="2848679" y="4058196"/>
                  <a:pt x="2846752" y="4068276"/>
                </a:cubicBezTo>
                <a:cubicBezTo>
                  <a:pt x="2844751" y="4078430"/>
                  <a:pt x="2831855" y="4106890"/>
                  <a:pt x="2824962" y="4127124"/>
                </a:cubicBezTo>
                <a:cubicBezTo>
                  <a:pt x="2818069" y="4147283"/>
                  <a:pt x="2844677" y="4162106"/>
                  <a:pt x="2869431" y="4178634"/>
                </a:cubicBezTo>
                <a:cubicBezTo>
                  <a:pt x="2894112" y="4195162"/>
                  <a:pt x="2915828" y="4202573"/>
                  <a:pt x="2928649" y="4206205"/>
                </a:cubicBezTo>
                <a:cubicBezTo>
                  <a:pt x="2941397" y="4209911"/>
                  <a:pt x="2965114" y="4186861"/>
                  <a:pt x="3008620" y="4189677"/>
                </a:cubicBezTo>
                <a:cubicBezTo>
                  <a:pt x="3052052" y="4192419"/>
                  <a:pt x="3066801" y="4229181"/>
                  <a:pt x="3066801" y="4229181"/>
                </a:cubicBezTo>
                <a:cubicBezTo>
                  <a:pt x="3066801" y="4229181"/>
                  <a:pt x="3071766" y="4206205"/>
                  <a:pt x="3091481" y="4174928"/>
                </a:cubicBezTo>
                <a:cubicBezTo>
                  <a:pt x="3111270" y="4143651"/>
                  <a:pt x="3112159" y="4134461"/>
                  <a:pt x="3138841" y="4124381"/>
                </a:cubicBezTo>
                <a:cubicBezTo>
                  <a:pt x="3165597" y="4114302"/>
                  <a:pt x="3174416" y="4112449"/>
                  <a:pt x="3217848" y="4098663"/>
                </a:cubicBezTo>
                <a:cubicBezTo>
                  <a:pt x="3261280" y="4084878"/>
                  <a:pt x="3253349" y="4095032"/>
                  <a:pt x="3276029" y="4096810"/>
                </a:cubicBezTo>
                <a:cubicBezTo>
                  <a:pt x="3298856" y="4098663"/>
                  <a:pt x="3351108" y="4103258"/>
                  <a:pt x="3403433" y="4118897"/>
                </a:cubicBezTo>
                <a:cubicBezTo>
                  <a:pt x="3455759" y="4134535"/>
                  <a:pt x="3535729" y="4139130"/>
                  <a:pt x="3566339" y="4151952"/>
                </a:cubicBezTo>
                <a:cubicBezTo>
                  <a:pt x="3596949" y="4164848"/>
                  <a:pt x="3610809" y="4200720"/>
                  <a:pt x="3642382" y="4230145"/>
                </a:cubicBezTo>
                <a:cubicBezTo>
                  <a:pt x="3673955" y="4259568"/>
                  <a:pt x="3713459" y="4286250"/>
                  <a:pt x="3730209" y="4300035"/>
                </a:cubicBezTo>
                <a:cubicBezTo>
                  <a:pt x="3747033" y="4313821"/>
                  <a:pt x="3840789" y="4326717"/>
                  <a:pt x="3861541" y="4334944"/>
                </a:cubicBezTo>
                <a:cubicBezTo>
                  <a:pt x="3882219" y="4343171"/>
                  <a:pt x="3910902" y="4377189"/>
                  <a:pt x="3912829" y="4397423"/>
                </a:cubicBezTo>
                <a:cubicBezTo>
                  <a:pt x="3914756" y="4417657"/>
                  <a:pt x="3935509" y="4427736"/>
                  <a:pt x="3964117" y="4439669"/>
                </a:cubicBezTo>
                <a:cubicBezTo>
                  <a:pt x="3992800" y="4451675"/>
                  <a:pt x="4001694" y="4465461"/>
                  <a:pt x="4020445" y="4502222"/>
                </a:cubicBezTo>
                <a:cubicBezTo>
                  <a:pt x="4039196" y="4538984"/>
                  <a:pt x="4033267" y="4549063"/>
                  <a:pt x="4058911" y="4558254"/>
                </a:cubicBezTo>
                <a:cubicBezTo>
                  <a:pt x="4084629" y="4567518"/>
                  <a:pt x="4262358" y="4615248"/>
                  <a:pt x="4306679" y="4632740"/>
                </a:cubicBezTo>
                <a:cubicBezTo>
                  <a:pt x="4351149" y="4650231"/>
                  <a:pt x="4407402" y="4697072"/>
                  <a:pt x="4422225" y="4702631"/>
                </a:cubicBezTo>
                <a:cubicBezTo>
                  <a:pt x="4437048" y="4708115"/>
                  <a:pt x="4463730" y="4697962"/>
                  <a:pt x="4475588" y="4704484"/>
                </a:cubicBezTo>
                <a:cubicBezTo>
                  <a:pt x="4487447" y="4710932"/>
                  <a:pt x="4468621" y="4745840"/>
                  <a:pt x="4483519" y="4770669"/>
                </a:cubicBezTo>
                <a:cubicBezTo>
                  <a:pt x="4498342" y="4795497"/>
                  <a:pt x="4499305" y="4797350"/>
                  <a:pt x="4490411" y="4815731"/>
                </a:cubicBezTo>
                <a:cubicBezTo>
                  <a:pt x="4481592" y="4834112"/>
                  <a:pt x="4445942" y="4878284"/>
                  <a:pt x="4432231" y="4900297"/>
                </a:cubicBezTo>
                <a:cubicBezTo>
                  <a:pt x="4418371" y="4922383"/>
                  <a:pt x="4388725" y="4936168"/>
                  <a:pt x="4371975" y="4945433"/>
                </a:cubicBezTo>
                <a:cubicBezTo>
                  <a:pt x="4355151" y="4954549"/>
                  <a:pt x="4340327" y="4945433"/>
                  <a:pt x="4355151" y="4963814"/>
                </a:cubicBezTo>
                <a:cubicBezTo>
                  <a:pt x="4369974" y="4982194"/>
                  <a:pt x="4356114" y="4997758"/>
                  <a:pt x="4343292" y="5014361"/>
                </a:cubicBezTo>
                <a:cubicBezTo>
                  <a:pt x="4330470" y="5030888"/>
                  <a:pt x="4344256" y="5029035"/>
                  <a:pt x="4340327" y="5082399"/>
                </a:cubicBezTo>
                <a:cubicBezTo>
                  <a:pt x="4336400" y="5135688"/>
                  <a:pt x="4340327" y="5193572"/>
                  <a:pt x="4334398" y="5216622"/>
                </a:cubicBezTo>
                <a:cubicBezTo>
                  <a:pt x="4328469" y="5239672"/>
                  <a:pt x="4294005" y="5196388"/>
                  <a:pt x="4254428" y="5246045"/>
                </a:cubicBezTo>
                <a:cubicBezTo>
                  <a:pt x="4214998" y="5295703"/>
                  <a:pt x="4204103" y="5333354"/>
                  <a:pt x="4180386" y="5338912"/>
                </a:cubicBezTo>
                <a:cubicBezTo>
                  <a:pt x="4156669" y="5344397"/>
                  <a:pt x="4101379" y="5372042"/>
                  <a:pt x="4082628" y="5389459"/>
                </a:cubicBezTo>
                <a:cubicBezTo>
                  <a:pt x="4063802" y="5406950"/>
                  <a:pt x="4059948" y="5413398"/>
                  <a:pt x="4048016" y="5439117"/>
                </a:cubicBezTo>
                <a:cubicBezTo>
                  <a:pt x="4036232" y="5464835"/>
                  <a:pt x="4024373" y="5517234"/>
                  <a:pt x="4011477" y="5549474"/>
                </a:cubicBezTo>
                <a:cubicBezTo>
                  <a:pt x="3998655" y="5581641"/>
                  <a:pt x="3977902" y="5600021"/>
                  <a:pt x="3930543" y="5643231"/>
                </a:cubicBezTo>
                <a:cubicBezTo>
                  <a:pt x="3883109" y="5686440"/>
                  <a:pt x="3862431" y="5730613"/>
                  <a:pt x="3831747" y="5764632"/>
                </a:cubicBezTo>
                <a:cubicBezTo>
                  <a:pt x="3801211" y="5798651"/>
                  <a:pt x="3809068" y="5791239"/>
                  <a:pt x="3802694" y="5797687"/>
                </a:cubicBezTo>
                <a:cubicBezTo>
                  <a:pt x="3786314" y="5814141"/>
                  <a:pt x="3718943" y="5771228"/>
                  <a:pt x="3736360" y="5794945"/>
                </a:cubicBezTo>
                <a:cubicBezTo>
                  <a:pt x="3749182" y="5812436"/>
                  <a:pt x="3729097" y="5794945"/>
                  <a:pt x="3739992" y="5811473"/>
                </a:cubicBezTo>
                <a:cubicBezTo>
                  <a:pt x="3750887" y="5828075"/>
                  <a:pt x="3758817" y="5834448"/>
                  <a:pt x="3735100" y="5863873"/>
                </a:cubicBezTo>
                <a:cubicBezTo>
                  <a:pt x="3711457" y="5893296"/>
                  <a:pt x="3684035" y="5887515"/>
                  <a:pt x="3665283" y="5892111"/>
                </a:cubicBezTo>
                <a:cubicBezTo>
                  <a:pt x="3646532" y="5896706"/>
                  <a:pt x="3618517" y="5872766"/>
                  <a:pt x="3616590" y="5884773"/>
                </a:cubicBezTo>
                <a:cubicBezTo>
                  <a:pt x="3614662" y="5896706"/>
                  <a:pt x="3603767" y="5926426"/>
                  <a:pt x="3588944" y="5933763"/>
                </a:cubicBezTo>
                <a:cubicBezTo>
                  <a:pt x="3574195" y="5941175"/>
                  <a:pt x="3534692" y="5952144"/>
                  <a:pt x="3535655" y="5956739"/>
                </a:cubicBezTo>
                <a:cubicBezTo>
                  <a:pt x="3554333" y="6043825"/>
                  <a:pt x="3592650" y="6052941"/>
                  <a:pt x="3552035" y="6048939"/>
                </a:cubicBezTo>
                <a:cubicBezTo>
                  <a:pt x="3440713" y="6038118"/>
                  <a:pt x="3520165" y="6011659"/>
                  <a:pt x="3442789" y="6173675"/>
                </a:cubicBezTo>
                <a:cubicBezTo>
                  <a:pt x="3431004" y="6198504"/>
                  <a:pt x="3419146" y="6185682"/>
                  <a:pt x="3421073" y="6215106"/>
                </a:cubicBezTo>
                <a:cubicBezTo>
                  <a:pt x="3423074" y="6244530"/>
                  <a:pt x="3421073" y="6266542"/>
                  <a:pt x="3436934" y="6284997"/>
                </a:cubicBezTo>
                <a:cubicBezTo>
                  <a:pt x="3452720" y="6303377"/>
                  <a:pt x="3441825" y="6302488"/>
                  <a:pt x="3415218" y="6327242"/>
                </a:cubicBezTo>
                <a:cubicBezTo>
                  <a:pt x="3388536" y="6352071"/>
                  <a:pt x="3386609" y="6348440"/>
                  <a:pt x="3361929" y="6386090"/>
                </a:cubicBezTo>
                <a:cubicBezTo>
                  <a:pt x="3337248" y="6423741"/>
                  <a:pt x="3313531" y="6421962"/>
                  <a:pt x="3322351" y="6450422"/>
                </a:cubicBezTo>
                <a:cubicBezTo>
                  <a:pt x="3331245" y="6478957"/>
                  <a:pt x="3333246" y="6521203"/>
                  <a:pt x="3348069" y="6563523"/>
                </a:cubicBezTo>
                <a:cubicBezTo>
                  <a:pt x="3362818" y="6605769"/>
                  <a:pt x="3393502" y="6598431"/>
                  <a:pt x="3441899" y="6627855"/>
                </a:cubicBezTo>
                <a:cubicBezTo>
                  <a:pt x="3490223" y="6657279"/>
                  <a:pt x="3496226" y="6641641"/>
                  <a:pt x="3519869" y="6648978"/>
                </a:cubicBezTo>
                <a:cubicBezTo>
                  <a:pt x="3543586" y="6656390"/>
                  <a:pt x="3503045" y="6658168"/>
                  <a:pt x="3460576" y="6665506"/>
                </a:cubicBezTo>
                <a:cubicBezTo>
                  <a:pt x="3418182" y="6672917"/>
                  <a:pt x="3390537" y="6681144"/>
                  <a:pt x="3360891" y="6674770"/>
                </a:cubicBezTo>
                <a:cubicBezTo>
                  <a:pt x="3331319" y="6668322"/>
                  <a:pt x="3261206" y="6627855"/>
                  <a:pt x="3237489" y="6610364"/>
                </a:cubicBezTo>
                <a:cubicBezTo>
                  <a:pt x="3213772" y="6592947"/>
                  <a:pt x="3175306" y="6561670"/>
                  <a:pt x="3161520" y="6531357"/>
                </a:cubicBezTo>
                <a:cubicBezTo>
                  <a:pt x="3147735" y="6501043"/>
                  <a:pt x="3137803" y="6470656"/>
                  <a:pt x="3120090" y="6429300"/>
                </a:cubicBezTo>
                <a:cubicBezTo>
                  <a:pt x="3102376" y="6387869"/>
                  <a:pt x="3115124" y="6362151"/>
                  <a:pt x="3123054" y="6271137"/>
                </a:cubicBezTo>
                <a:cubicBezTo>
                  <a:pt x="3130985" y="6180123"/>
                  <a:pt x="3136914" y="6109343"/>
                  <a:pt x="3149736" y="6060649"/>
                </a:cubicBezTo>
                <a:cubicBezTo>
                  <a:pt x="3162558" y="6011881"/>
                  <a:pt x="3202062" y="5794945"/>
                  <a:pt x="3212882" y="5738840"/>
                </a:cubicBezTo>
                <a:cubicBezTo>
                  <a:pt x="3223777" y="5682734"/>
                  <a:pt x="3274102" y="5454755"/>
                  <a:pt x="3278104" y="5418883"/>
                </a:cubicBezTo>
                <a:cubicBezTo>
                  <a:pt x="3282032" y="5383011"/>
                  <a:pt x="3285071" y="5355440"/>
                  <a:pt x="3292927" y="5319568"/>
                </a:cubicBezTo>
                <a:cubicBezTo>
                  <a:pt x="3300857" y="5283696"/>
                  <a:pt x="3295892" y="5211063"/>
                  <a:pt x="3295892" y="5207432"/>
                </a:cubicBezTo>
                <a:cubicBezTo>
                  <a:pt x="3295892" y="5203800"/>
                  <a:pt x="3292927" y="5200983"/>
                  <a:pt x="3282032" y="5166964"/>
                </a:cubicBezTo>
                <a:cubicBezTo>
                  <a:pt x="3271211" y="5132946"/>
                  <a:pt x="3253424" y="5119160"/>
                  <a:pt x="3228817" y="5104485"/>
                </a:cubicBezTo>
                <a:cubicBezTo>
                  <a:pt x="3204137" y="5089736"/>
                  <a:pt x="3178419" y="5071356"/>
                  <a:pt x="3158704" y="5057570"/>
                </a:cubicBezTo>
                <a:cubicBezTo>
                  <a:pt x="3138915" y="5043784"/>
                  <a:pt x="3115198" y="5024440"/>
                  <a:pt x="3095483" y="4999686"/>
                </a:cubicBezTo>
                <a:cubicBezTo>
                  <a:pt x="3075695" y="4974857"/>
                  <a:pt x="3056943" y="4924310"/>
                  <a:pt x="3047086" y="4903113"/>
                </a:cubicBezTo>
                <a:cubicBezTo>
                  <a:pt x="3037229" y="4881990"/>
                  <a:pt x="3000690" y="4810321"/>
                  <a:pt x="2967115" y="4760663"/>
                </a:cubicBezTo>
                <a:cubicBezTo>
                  <a:pt x="2933541" y="4711006"/>
                  <a:pt x="2931540" y="4710042"/>
                  <a:pt x="2914790" y="4657643"/>
                </a:cubicBezTo>
                <a:cubicBezTo>
                  <a:pt x="2898040" y="4605243"/>
                  <a:pt x="2929613" y="4604354"/>
                  <a:pt x="2935542" y="4574930"/>
                </a:cubicBezTo>
                <a:cubicBezTo>
                  <a:pt x="2941397" y="4545506"/>
                  <a:pt x="2961186" y="4516082"/>
                  <a:pt x="2982976" y="4474726"/>
                </a:cubicBezTo>
                <a:cubicBezTo>
                  <a:pt x="3004692" y="4433295"/>
                  <a:pt x="3033300" y="4421362"/>
                  <a:pt x="3050125" y="4384601"/>
                </a:cubicBezTo>
                <a:cubicBezTo>
                  <a:pt x="3066875" y="4347840"/>
                  <a:pt x="3054053" y="4347840"/>
                  <a:pt x="3048124" y="4311968"/>
                </a:cubicBezTo>
                <a:cubicBezTo>
                  <a:pt x="3042194" y="4276096"/>
                  <a:pt x="3050125" y="4281654"/>
                  <a:pt x="3039156" y="4262310"/>
                </a:cubicBezTo>
                <a:cubicBezTo>
                  <a:pt x="3028335" y="4243041"/>
                  <a:pt x="3022480" y="4219175"/>
                  <a:pt x="3012548" y="4212727"/>
                </a:cubicBezTo>
                <a:cubicBezTo>
                  <a:pt x="3002691" y="4206279"/>
                  <a:pt x="2987868" y="4201684"/>
                  <a:pt x="2978974" y="4211838"/>
                </a:cubicBezTo>
                <a:cubicBezTo>
                  <a:pt x="2970080" y="4221917"/>
                  <a:pt x="2954293" y="4251341"/>
                  <a:pt x="2944436" y="4253194"/>
                </a:cubicBezTo>
                <a:cubicBezTo>
                  <a:pt x="2934579" y="4255047"/>
                  <a:pt x="2930576" y="4243930"/>
                  <a:pt x="2924721" y="4237556"/>
                </a:cubicBezTo>
                <a:cubicBezTo>
                  <a:pt x="2918792" y="4231108"/>
                  <a:pt x="2890183" y="4231108"/>
                  <a:pt x="2884254" y="4224734"/>
                </a:cubicBezTo>
                <a:cubicBezTo>
                  <a:pt x="2878325" y="4218286"/>
                  <a:pt x="2863576" y="4217322"/>
                  <a:pt x="2853719" y="4212801"/>
                </a:cubicBezTo>
                <a:cubicBezTo>
                  <a:pt x="2843787" y="4208206"/>
                  <a:pt x="2805247" y="4187899"/>
                  <a:pt x="2794426" y="4178782"/>
                </a:cubicBezTo>
                <a:cubicBezTo>
                  <a:pt x="2783605" y="4169592"/>
                  <a:pt x="2769746" y="4147505"/>
                  <a:pt x="2769746" y="4123640"/>
                </a:cubicBezTo>
                <a:cubicBezTo>
                  <a:pt x="2769746" y="4099775"/>
                  <a:pt x="2749068" y="4090511"/>
                  <a:pt x="2702671" y="4057455"/>
                </a:cubicBezTo>
                <a:cubicBezTo>
                  <a:pt x="2656201" y="4024326"/>
                  <a:pt x="2636486" y="4019730"/>
                  <a:pt x="2580158" y="4005945"/>
                </a:cubicBezTo>
                <a:cubicBezTo>
                  <a:pt x="2523905" y="3992159"/>
                  <a:pt x="2501225" y="3952656"/>
                  <a:pt x="2482400" y="3941612"/>
                </a:cubicBezTo>
                <a:cubicBezTo>
                  <a:pt x="2463649" y="3930569"/>
                  <a:pt x="2465650" y="3918637"/>
                  <a:pt x="2424145" y="3923232"/>
                </a:cubicBezTo>
                <a:cubicBezTo>
                  <a:pt x="2382715" y="3927827"/>
                  <a:pt x="2332316" y="3904851"/>
                  <a:pt x="2300669" y="3891955"/>
                </a:cubicBezTo>
                <a:cubicBezTo>
                  <a:pt x="2269170" y="3879059"/>
                  <a:pt x="2212842" y="3869943"/>
                  <a:pt x="2189051" y="3854305"/>
                </a:cubicBezTo>
                <a:cubicBezTo>
                  <a:pt x="2165408" y="3838666"/>
                  <a:pt x="2123977" y="3833108"/>
                  <a:pt x="2106190" y="3795457"/>
                </a:cubicBezTo>
                <a:cubicBezTo>
                  <a:pt x="2088402" y="3757732"/>
                  <a:pt x="2091367" y="3772481"/>
                  <a:pt x="2098259" y="3739351"/>
                </a:cubicBezTo>
                <a:cubicBezTo>
                  <a:pt x="2105152" y="3706222"/>
                  <a:pt x="2057792" y="3678651"/>
                  <a:pt x="2029110" y="3647448"/>
                </a:cubicBezTo>
                <a:cubicBezTo>
                  <a:pt x="2000501" y="3616171"/>
                  <a:pt x="1978785" y="3611576"/>
                  <a:pt x="1963962" y="3572962"/>
                </a:cubicBezTo>
                <a:cubicBezTo>
                  <a:pt x="1949139" y="3534348"/>
                  <a:pt x="1927423" y="3536127"/>
                  <a:pt x="1898815" y="3508630"/>
                </a:cubicBezTo>
                <a:cubicBezTo>
                  <a:pt x="1870132" y="3480985"/>
                  <a:pt x="1869168" y="3446076"/>
                  <a:pt x="1857310" y="3414799"/>
                </a:cubicBezTo>
                <a:cubicBezTo>
                  <a:pt x="1845525" y="3383523"/>
                  <a:pt x="1766518" y="3338461"/>
                  <a:pt x="1766518" y="3338461"/>
                </a:cubicBezTo>
                <a:cubicBezTo>
                  <a:pt x="1766518" y="3338461"/>
                  <a:pt x="1787197" y="3390860"/>
                  <a:pt x="1796090" y="3412057"/>
                </a:cubicBezTo>
                <a:cubicBezTo>
                  <a:pt x="1804984" y="3433180"/>
                  <a:pt x="1825663" y="3483727"/>
                  <a:pt x="1849454" y="3521452"/>
                </a:cubicBezTo>
                <a:cubicBezTo>
                  <a:pt x="1873096" y="3559102"/>
                  <a:pt x="1893923" y="3568367"/>
                  <a:pt x="1915639" y="3606018"/>
                </a:cubicBezTo>
                <a:cubicBezTo>
                  <a:pt x="1937355" y="3643668"/>
                  <a:pt x="1916602" y="3666718"/>
                  <a:pt x="1908672" y="3652043"/>
                </a:cubicBezTo>
                <a:cubicBezTo>
                  <a:pt x="1900816" y="3637294"/>
                  <a:pt x="1869168" y="3630846"/>
                  <a:pt x="1869168" y="3613429"/>
                </a:cubicBezTo>
                <a:cubicBezTo>
                  <a:pt x="1869168" y="3596012"/>
                  <a:pt x="1861312" y="3584895"/>
                  <a:pt x="1854345" y="3571183"/>
                </a:cubicBezTo>
                <a:cubicBezTo>
                  <a:pt x="1847452" y="3557398"/>
                  <a:pt x="1816843" y="3541685"/>
                  <a:pt x="1787197" y="3517820"/>
                </a:cubicBezTo>
                <a:cubicBezTo>
                  <a:pt x="1757624" y="3493955"/>
                  <a:pt x="1736872" y="3482912"/>
                  <a:pt x="1755623" y="3482912"/>
                </a:cubicBezTo>
                <a:cubicBezTo>
                  <a:pt x="1774375" y="3482912"/>
                  <a:pt x="1801056" y="3500329"/>
                  <a:pt x="1796090" y="3489360"/>
                </a:cubicBezTo>
                <a:cubicBezTo>
                  <a:pt x="1791125" y="3478317"/>
                  <a:pt x="1757624" y="3444298"/>
                  <a:pt x="1741764" y="3420358"/>
                </a:cubicBezTo>
                <a:cubicBezTo>
                  <a:pt x="1725977" y="3396419"/>
                  <a:pt x="1721011" y="3369812"/>
                  <a:pt x="1705225" y="3329344"/>
                </a:cubicBezTo>
                <a:cubicBezTo>
                  <a:pt x="1689438" y="3288877"/>
                  <a:pt x="1631258" y="3250263"/>
                  <a:pt x="1602501" y="3247521"/>
                </a:cubicBezTo>
                <a:cubicBezTo>
                  <a:pt x="1573892" y="3244778"/>
                  <a:pt x="1566036" y="3230993"/>
                  <a:pt x="1556179" y="3201569"/>
                </a:cubicBezTo>
                <a:cubicBezTo>
                  <a:pt x="1546321" y="3172145"/>
                  <a:pt x="1544320" y="3140869"/>
                  <a:pt x="1531498" y="3117893"/>
                </a:cubicBezTo>
                <a:cubicBezTo>
                  <a:pt x="1518676" y="3094917"/>
                  <a:pt x="1463386" y="3017689"/>
                  <a:pt x="1462422" y="2988265"/>
                </a:cubicBezTo>
                <a:cubicBezTo>
                  <a:pt x="1461385" y="2958841"/>
                  <a:pt x="1445598" y="2873312"/>
                  <a:pt x="1465387" y="2825507"/>
                </a:cubicBezTo>
                <a:cubicBezTo>
                  <a:pt x="1485102" y="2777703"/>
                  <a:pt x="1480210" y="2671051"/>
                  <a:pt x="1477246" y="2649853"/>
                </a:cubicBezTo>
                <a:cubicBezTo>
                  <a:pt x="1474281" y="2628730"/>
                  <a:pt x="1438705" y="2588338"/>
                  <a:pt x="1438705" y="2572625"/>
                </a:cubicBezTo>
                <a:cubicBezTo>
                  <a:pt x="1438705" y="2556912"/>
                  <a:pt x="1459458" y="2566177"/>
                  <a:pt x="1475318" y="2570772"/>
                </a:cubicBezTo>
                <a:cubicBezTo>
                  <a:pt x="1491105" y="2575441"/>
                  <a:pt x="1524605" y="2589153"/>
                  <a:pt x="1524605" y="2589153"/>
                </a:cubicBezTo>
                <a:cubicBezTo>
                  <a:pt x="1524605" y="2589153"/>
                  <a:pt x="1499035" y="2541348"/>
                  <a:pt x="1483175" y="2524821"/>
                </a:cubicBezTo>
                <a:cubicBezTo>
                  <a:pt x="1467314" y="2508219"/>
                  <a:pt x="1420918" y="2487096"/>
                  <a:pt x="1400239" y="2482501"/>
                </a:cubicBezTo>
                <a:cubicBezTo>
                  <a:pt x="1379413" y="2477905"/>
                  <a:pt x="1352806" y="2470568"/>
                  <a:pt x="1341985" y="2453151"/>
                </a:cubicBezTo>
                <a:cubicBezTo>
                  <a:pt x="1331090" y="2435660"/>
                  <a:pt x="1319305" y="2412684"/>
                  <a:pt x="1311375" y="2397935"/>
                </a:cubicBezTo>
                <a:cubicBezTo>
                  <a:pt x="1303519" y="2383260"/>
                  <a:pt x="1269870" y="2365843"/>
                  <a:pt x="1262088" y="2350130"/>
                </a:cubicBezTo>
                <a:cubicBezTo>
                  <a:pt x="1254158" y="2334492"/>
                  <a:pt x="1256159" y="2304179"/>
                  <a:pt x="1245264" y="2288540"/>
                </a:cubicBezTo>
                <a:cubicBezTo>
                  <a:pt x="1234369" y="2272902"/>
                  <a:pt x="1218582" y="2263712"/>
                  <a:pt x="1200795" y="2270160"/>
                </a:cubicBezTo>
                <a:cubicBezTo>
                  <a:pt x="1183007" y="2276608"/>
                  <a:pt x="1177226" y="2260969"/>
                  <a:pt x="1163366" y="2237920"/>
                </a:cubicBezTo>
                <a:cubicBezTo>
                  <a:pt x="1149507" y="2215018"/>
                  <a:pt x="1118897" y="2203901"/>
                  <a:pt x="1110003" y="2201158"/>
                </a:cubicBezTo>
                <a:cubicBezTo>
                  <a:pt x="1101109" y="2198416"/>
                  <a:pt x="1070574" y="2157949"/>
                  <a:pt x="1068573" y="2147795"/>
                </a:cubicBezTo>
                <a:cubicBezTo>
                  <a:pt x="1066646" y="2137715"/>
                  <a:pt x="1018174" y="2084352"/>
                  <a:pt x="1002462" y="2073309"/>
                </a:cubicBezTo>
                <a:cubicBezTo>
                  <a:pt x="986601" y="2062266"/>
                  <a:pt x="833626" y="2012608"/>
                  <a:pt x="829698" y="2012608"/>
                </a:cubicBezTo>
                <a:cubicBezTo>
                  <a:pt x="825770" y="2012608"/>
                  <a:pt x="781227" y="2019056"/>
                  <a:pt x="769442" y="2015351"/>
                </a:cubicBezTo>
                <a:cubicBezTo>
                  <a:pt x="757584" y="2011645"/>
                  <a:pt x="717117" y="1976736"/>
                  <a:pt x="696439" y="1969399"/>
                </a:cubicBezTo>
                <a:cubicBezTo>
                  <a:pt x="675686" y="1961987"/>
                  <a:pt x="660789" y="1977626"/>
                  <a:pt x="651006" y="2000676"/>
                </a:cubicBezTo>
                <a:cubicBezTo>
                  <a:pt x="641074" y="2023652"/>
                  <a:pt x="592677" y="2063155"/>
                  <a:pt x="566069" y="2080646"/>
                </a:cubicBezTo>
                <a:cubicBezTo>
                  <a:pt x="539388" y="2098212"/>
                  <a:pt x="517672" y="2099990"/>
                  <a:pt x="519599" y="2090800"/>
                </a:cubicBezTo>
                <a:cubicBezTo>
                  <a:pt x="521600" y="2081610"/>
                  <a:pt x="520563" y="2066861"/>
                  <a:pt x="529531" y="2044774"/>
                </a:cubicBezTo>
                <a:cubicBezTo>
                  <a:pt x="538350" y="2022688"/>
                  <a:pt x="543316" y="2016314"/>
                  <a:pt x="570961" y="2002529"/>
                </a:cubicBezTo>
                <a:cubicBezTo>
                  <a:pt x="598680" y="1988743"/>
                  <a:pt x="597643" y="1987780"/>
                  <a:pt x="586822" y="1988743"/>
                </a:cubicBezTo>
                <a:cubicBezTo>
                  <a:pt x="576001" y="1989633"/>
                  <a:pt x="568071" y="1986890"/>
                  <a:pt x="589786" y="1974068"/>
                </a:cubicBezTo>
                <a:cubicBezTo>
                  <a:pt x="611502" y="1961098"/>
                  <a:pt x="620396" y="1959319"/>
                  <a:pt x="619359" y="1948276"/>
                </a:cubicBezTo>
                <a:cubicBezTo>
                  <a:pt x="618395" y="1937233"/>
                  <a:pt x="571925" y="1963025"/>
                  <a:pt x="542353" y="1986890"/>
                </a:cubicBezTo>
                <a:cubicBezTo>
                  <a:pt x="512706" y="2010755"/>
                  <a:pt x="495067" y="2027357"/>
                  <a:pt x="469349" y="2069603"/>
                </a:cubicBezTo>
                <a:cubicBezTo>
                  <a:pt x="443631" y="2111923"/>
                  <a:pt x="472313" y="2096285"/>
                  <a:pt x="450523" y="2123856"/>
                </a:cubicBezTo>
                <a:cubicBezTo>
                  <a:pt x="428808" y="2151427"/>
                  <a:pt x="354766" y="2207532"/>
                  <a:pt x="333050" y="2228655"/>
                </a:cubicBezTo>
                <a:cubicBezTo>
                  <a:pt x="311335" y="2249778"/>
                  <a:pt x="221507" y="2296693"/>
                  <a:pt x="184893" y="2307736"/>
                </a:cubicBezTo>
                <a:cubicBezTo>
                  <a:pt x="148355" y="2318780"/>
                  <a:pt x="133606" y="2323375"/>
                  <a:pt x="115818" y="2338049"/>
                </a:cubicBezTo>
                <a:cubicBezTo>
                  <a:pt x="98030" y="2352724"/>
                  <a:pt x="53635" y="2357319"/>
                  <a:pt x="68384" y="2347240"/>
                </a:cubicBezTo>
                <a:cubicBezTo>
                  <a:pt x="83207" y="2337086"/>
                  <a:pt x="110852" y="2314036"/>
                  <a:pt x="129603" y="2303067"/>
                </a:cubicBezTo>
                <a:cubicBezTo>
                  <a:pt x="148280" y="2292024"/>
                  <a:pt x="198679" y="2271790"/>
                  <a:pt x="213502" y="2266380"/>
                </a:cubicBezTo>
                <a:cubicBezTo>
                  <a:pt x="228325" y="2260821"/>
                  <a:pt x="269756" y="2235103"/>
                  <a:pt x="290582" y="2212127"/>
                </a:cubicBezTo>
                <a:cubicBezTo>
                  <a:pt x="311260" y="2189077"/>
                  <a:pt x="325120" y="2162470"/>
                  <a:pt x="338905" y="2140457"/>
                </a:cubicBezTo>
                <a:cubicBezTo>
                  <a:pt x="352691" y="2118371"/>
                  <a:pt x="355730" y="2108217"/>
                  <a:pt x="327121" y="2117408"/>
                </a:cubicBezTo>
                <a:cubicBezTo>
                  <a:pt x="298438" y="2126598"/>
                  <a:pt x="268866" y="2122892"/>
                  <a:pt x="254043" y="2117408"/>
                </a:cubicBezTo>
                <a:cubicBezTo>
                  <a:pt x="239220" y="2111923"/>
                  <a:pt x="200680" y="2134899"/>
                  <a:pt x="186895" y="2124819"/>
                </a:cubicBezTo>
                <a:cubicBezTo>
                  <a:pt x="173109" y="2114665"/>
                  <a:pt x="187858" y="2093542"/>
                  <a:pt x="178964" y="2083389"/>
                </a:cubicBezTo>
                <a:cubicBezTo>
                  <a:pt x="170144" y="2073309"/>
                  <a:pt x="139535" y="2079757"/>
                  <a:pt x="119746" y="2075977"/>
                </a:cubicBezTo>
                <a:cubicBezTo>
                  <a:pt x="99957" y="2072345"/>
                  <a:pt x="72386" y="2056707"/>
                  <a:pt x="72386" y="2029136"/>
                </a:cubicBezTo>
                <a:cubicBezTo>
                  <a:pt x="72386" y="2001565"/>
                  <a:pt x="52671" y="1977626"/>
                  <a:pt x="63418" y="1956503"/>
                </a:cubicBezTo>
                <a:cubicBezTo>
                  <a:pt x="74313" y="1935380"/>
                  <a:pt x="90174" y="1929821"/>
                  <a:pt x="107887" y="1917889"/>
                </a:cubicBezTo>
                <a:cubicBezTo>
                  <a:pt x="125675" y="1905882"/>
                  <a:pt x="174962" y="1890244"/>
                  <a:pt x="184893" y="1890244"/>
                </a:cubicBezTo>
                <a:cubicBezTo>
                  <a:pt x="194825" y="1890244"/>
                  <a:pt x="208610" y="1880090"/>
                  <a:pt x="217504" y="1870899"/>
                </a:cubicBezTo>
                <a:cubicBezTo>
                  <a:pt x="226398" y="1861709"/>
                  <a:pt x="196752" y="1828579"/>
                  <a:pt x="196752" y="1828579"/>
                </a:cubicBezTo>
                <a:cubicBezTo>
                  <a:pt x="196752" y="1828579"/>
                  <a:pt x="201718" y="1824948"/>
                  <a:pt x="213576" y="1817536"/>
                </a:cubicBezTo>
                <a:cubicBezTo>
                  <a:pt x="225435" y="1810199"/>
                  <a:pt x="216541" y="1794560"/>
                  <a:pt x="195788" y="1797303"/>
                </a:cubicBezTo>
                <a:cubicBezTo>
                  <a:pt x="175036" y="1800045"/>
                  <a:pt x="130641" y="1821242"/>
                  <a:pt x="102996" y="1828579"/>
                </a:cubicBezTo>
                <a:cubicBezTo>
                  <a:pt x="75351" y="1835917"/>
                  <a:pt x="37922" y="1831322"/>
                  <a:pt x="38812" y="1819389"/>
                </a:cubicBezTo>
                <a:cubicBezTo>
                  <a:pt x="39849" y="1807456"/>
                  <a:pt x="45705" y="1800045"/>
                  <a:pt x="35847" y="1790855"/>
                </a:cubicBezTo>
                <a:cubicBezTo>
                  <a:pt x="26064" y="1781664"/>
                  <a:pt x="18059" y="1771511"/>
                  <a:pt x="27917" y="1766989"/>
                </a:cubicBezTo>
                <a:cubicBezTo>
                  <a:pt x="37848" y="1762394"/>
                  <a:pt x="98994" y="1728375"/>
                  <a:pt x="98994" y="1728375"/>
                </a:cubicBezTo>
                <a:cubicBezTo>
                  <a:pt x="98994" y="1728375"/>
                  <a:pt x="120709" y="1752240"/>
                  <a:pt x="144426" y="1755057"/>
                </a:cubicBezTo>
                <a:cubicBezTo>
                  <a:pt x="168143" y="1757799"/>
                  <a:pt x="218468" y="1713700"/>
                  <a:pt x="218468" y="1713700"/>
                </a:cubicBezTo>
                <a:cubicBezTo>
                  <a:pt x="186895" y="1694356"/>
                  <a:pt x="193787" y="1688872"/>
                  <a:pt x="193787" y="1688872"/>
                </a:cubicBezTo>
                <a:cubicBezTo>
                  <a:pt x="193787" y="1688872"/>
                  <a:pt x="142425" y="1687982"/>
                  <a:pt x="130567" y="1680571"/>
                </a:cubicBezTo>
                <a:cubicBezTo>
                  <a:pt x="118782" y="1673159"/>
                  <a:pt x="114780" y="1658558"/>
                  <a:pt x="111816" y="1645662"/>
                </a:cubicBezTo>
                <a:cubicBezTo>
                  <a:pt x="108851" y="1632766"/>
                  <a:pt x="58527" y="1622687"/>
                  <a:pt x="72386" y="1601490"/>
                </a:cubicBezTo>
                <a:cubicBezTo>
                  <a:pt x="86172" y="1580367"/>
                  <a:pt x="111816" y="1573029"/>
                  <a:pt x="128640" y="1551906"/>
                </a:cubicBezTo>
                <a:cubicBezTo>
                  <a:pt x="145464" y="1530783"/>
                  <a:pt x="160213" y="1491206"/>
                  <a:pt x="208610" y="1469119"/>
                </a:cubicBezTo>
                <a:cubicBezTo>
                  <a:pt x="257008" y="1447033"/>
                  <a:pt x="315263" y="1426873"/>
                  <a:pt x="340907" y="1408419"/>
                </a:cubicBezTo>
                <a:cubicBezTo>
                  <a:pt x="366551" y="1390038"/>
                  <a:pt x="378409" y="1407529"/>
                  <a:pt x="388341" y="1410272"/>
                </a:cubicBezTo>
                <a:cubicBezTo>
                  <a:pt x="398198" y="1413014"/>
                  <a:pt x="459417" y="1407603"/>
                  <a:pt x="483134" y="1407603"/>
                </a:cubicBezTo>
                <a:cubicBezTo>
                  <a:pt x="506851" y="1407603"/>
                  <a:pt x="510779" y="1434211"/>
                  <a:pt x="518710" y="1440659"/>
                </a:cubicBezTo>
                <a:cubicBezTo>
                  <a:pt x="526566" y="1447107"/>
                  <a:pt x="734979" y="1453555"/>
                  <a:pt x="734979" y="1453555"/>
                </a:cubicBezTo>
                <a:cubicBezTo>
                  <a:pt x="734979" y="1453555"/>
                  <a:pt x="911670" y="1456297"/>
                  <a:pt x="947246" y="1466451"/>
                </a:cubicBezTo>
                <a:cubicBezTo>
                  <a:pt x="982821" y="1476531"/>
                  <a:pt x="1046931" y="1503212"/>
                  <a:pt x="1046931" y="1503212"/>
                </a:cubicBezTo>
                <a:cubicBezTo>
                  <a:pt x="1085990" y="1498173"/>
                  <a:pt x="1082506" y="1450813"/>
                  <a:pt x="1106668" y="1450813"/>
                </a:cubicBezTo>
              </a:path>
            </a:pathLst>
          </a:custGeom>
          <a:solidFill>
            <a:srgbClr val="BBC7D7">
              <a:alpha val="88000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IE">
              <a:solidFill>
                <a:srgbClr val="FF0000"/>
              </a:solidFill>
            </a:endParaRPr>
          </a:p>
        </p:txBody>
      </p:sp>
      <p:pic>
        <p:nvPicPr>
          <p:cNvPr id="12" name="Picture 11" descr="A yellow circle with white dots&#10;&#10;Description automatically generated">
            <a:extLst>
              <a:ext uri="{FF2B5EF4-FFF2-40B4-BE49-F238E27FC236}">
                <a16:creationId xmlns:a16="http://schemas.microsoft.com/office/drawing/2014/main" id="{9BE8AE08-C539-FA3D-E133-4D72CD67B8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644" y="3008245"/>
            <a:ext cx="3261814" cy="31889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8BE358-0AAC-3D79-6CEE-1D448D4F4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310" y="1892174"/>
            <a:ext cx="8361590" cy="2710522"/>
          </a:xfrm>
        </p:spPr>
        <p:txBody>
          <a:bodyPr>
            <a:noAutofit/>
          </a:bodyPr>
          <a:lstStyle/>
          <a:p>
            <a:pPr algn="l"/>
            <a:r>
              <a:rPr lang="en-GB" dirty="0" err="1" smtClean="0"/>
              <a:t>Attuazione</a:t>
            </a:r>
            <a:r>
              <a:rPr lang="en-GB" dirty="0" smtClean="0"/>
              <a:t> del </a:t>
            </a:r>
            <a:r>
              <a:rPr lang="en-GB" dirty="0" err="1" smtClean="0"/>
              <a:t>Patto</a:t>
            </a:r>
            <a:r>
              <a:rPr lang="en-GB" dirty="0" smtClean="0"/>
              <a:t> </a:t>
            </a:r>
            <a:r>
              <a:rPr lang="en-GB" dirty="0" err="1" smtClean="0"/>
              <a:t>asilo</a:t>
            </a:r>
            <a:r>
              <a:rPr lang="en-GB" dirty="0" smtClean="0"/>
              <a:t> e </a:t>
            </a:r>
            <a:r>
              <a:rPr lang="en-GB" dirty="0" err="1" smtClean="0"/>
              <a:t>migrazione</a:t>
            </a:r>
            <a:endParaRPr lang="en-GB" dirty="0">
              <a:solidFill>
                <a:srgbClr val="004494"/>
              </a:solidFill>
              <a:latin typeface="EC Square Sans Pro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F75177-6E4C-EEF1-2E22-8AA23408D9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51" y="190817"/>
            <a:ext cx="1569559" cy="1089807"/>
          </a:xfrm>
          <a:prstGeom prst="rect">
            <a:avLst/>
          </a:prstGeom>
        </p:spPr>
      </p:pic>
      <p:pic>
        <p:nvPicPr>
          <p:cNvPr id="11" name="Picture 10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0A2EF5D0-559C-B1BE-6490-1B1596FAFEF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793" y="3232808"/>
            <a:ext cx="6636320" cy="66389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83207-C8AE-46AD-D018-00924938FAA6}"/>
              </a:ext>
            </a:extLst>
          </p:cNvPr>
          <p:cNvSpPr txBox="1"/>
          <p:nvPr/>
        </p:nvSpPr>
        <p:spPr>
          <a:xfrm>
            <a:off x="417541" y="4887354"/>
            <a:ext cx="201102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E" sz="2400" dirty="0" err="1" smtClean="0">
                <a:latin typeface="EC Square Sans Pro"/>
                <a:cs typeface="Segoe UI"/>
              </a:rPr>
              <a:t>Ottobre</a:t>
            </a:r>
            <a:r>
              <a:rPr lang="en-IE" sz="2400" dirty="0" smtClean="0">
                <a:latin typeface="EC Square Sans Pro"/>
                <a:cs typeface="Segoe UI"/>
              </a:rPr>
              <a:t> </a:t>
            </a:r>
            <a:r>
              <a:rPr lang="en-IE" sz="2400" dirty="0">
                <a:latin typeface="EC Square Sans Pro"/>
                <a:cs typeface="Segoe UI"/>
              </a:rPr>
              <a:t>2024</a:t>
            </a:r>
            <a:endParaRPr lang="en-IE" sz="2400" dirty="0">
              <a:solidFill>
                <a:schemeClr val="bg1"/>
              </a:solidFill>
              <a:latin typeface="EC Square Sans Pro"/>
              <a:ea typeface="Calibri" panose="020F0502020204030204"/>
              <a:cs typeface="Segoe U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1F8EAB-6709-6386-46B5-EB6AD8385B7F}"/>
              </a:ext>
            </a:extLst>
          </p:cNvPr>
          <p:cNvSpPr txBox="1"/>
          <p:nvPr/>
        </p:nvSpPr>
        <p:spPr>
          <a:xfrm>
            <a:off x="10242389" y="1251230"/>
            <a:ext cx="1731564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E" sz="2000">
                <a:latin typeface="EC Square Sans Pro"/>
                <a:cs typeface="Segoe UI"/>
              </a:rPr>
              <a:t>#MigrationEU</a:t>
            </a:r>
            <a:endParaRPr lang="en-IE" sz="2000">
              <a:solidFill>
                <a:schemeClr val="bg1"/>
              </a:solidFill>
              <a:latin typeface="EC Square Sans Pro"/>
              <a:ea typeface="Calibri" panose="020F0502020204030204"/>
              <a:cs typeface="Segoe UI"/>
            </a:endParaRPr>
          </a:p>
        </p:txBody>
      </p:sp>
      <p:pic>
        <p:nvPicPr>
          <p:cNvPr id="17" name="Picture 16" descr="A group of people in circles&#10;&#10;Description automatically generated">
            <a:extLst>
              <a:ext uri="{FF2B5EF4-FFF2-40B4-BE49-F238E27FC236}">
                <a16:creationId xmlns:a16="http://schemas.microsoft.com/office/drawing/2014/main" id="{E40EE3C4-322D-ABBA-472D-31B001734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0551" y="2035088"/>
            <a:ext cx="7757254" cy="56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67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4E940084-988E-FCAC-00EC-345493E1496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E31CF79-F50D-BC23-4B6E-206DB3389F92}"/>
              </a:ext>
            </a:extLst>
          </p:cNvPr>
          <p:cNvSpPr txBox="1">
            <a:spLocks/>
          </p:cNvSpPr>
          <p:nvPr/>
        </p:nvSpPr>
        <p:spPr>
          <a:xfrm>
            <a:off x="512366" y="173685"/>
            <a:ext cx="9993438" cy="1243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          	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Nuovo</a:t>
            </a:r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sistema</a:t>
            </a:r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di governance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4266DA-D34A-5720-02F1-7153FA5C8BAA}"/>
              </a:ext>
            </a:extLst>
          </p:cNvPr>
          <p:cNvSpPr txBox="1"/>
          <p:nvPr/>
        </p:nvSpPr>
        <p:spPr>
          <a:xfrm>
            <a:off x="586086" y="1129899"/>
            <a:ext cx="11012558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Approccio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globale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gestione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dell’asilo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(AMMR), con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componenti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interni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esterni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 </a:t>
            </a:r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Strategia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europea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quinquennale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gestione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dell’asilo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a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lungo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termine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,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basata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in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particolare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sulle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strategie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nazionali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degli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Stati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membri</a:t>
            </a:r>
            <a:endParaRPr lang="en-US" dirty="0">
              <a:solidFill>
                <a:schemeClr val="bg1"/>
              </a:solidFill>
              <a:latin typeface="EC Square Sans Pro" panose="020B0506040000020004" pitchFamily="34" charset="0"/>
              <a:cs typeface="Calibri" panose="020F0502020204030204"/>
            </a:endParaRPr>
          </a:p>
          <a:p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Ciclo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annuale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gestione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: </a:t>
            </a:r>
          </a:p>
          <a:p>
            <a:pPr marL="342900" indent="-342900">
              <a:buFontTx/>
              <a:buChar char="-"/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1)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Relazione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europea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annuale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sull’asilo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la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migrazione</a:t>
            </a:r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pPr marL="342900" indent="-342900">
              <a:buFontTx/>
              <a:buChar char="-"/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2)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Decisione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esecuzione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Commissione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per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determinare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gli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Stati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membri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soggetti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a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pressioni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migratoria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, 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rischio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pressione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migratoria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o in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una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situazione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migratoria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significativa</a:t>
            </a:r>
            <a:endParaRPr lang="en-IE" sz="2400" dirty="0" smtClean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pPr marL="342900" indent="-342900">
              <a:buFontTx/>
              <a:buChar char="-"/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3)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Atto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esecuzione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del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Consiglio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sulla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riserva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annuale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solidarietà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(Forum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dell’UE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di alto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livello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sulla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solidarietà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)</a:t>
            </a:r>
          </a:p>
          <a:p>
            <a:endParaRPr lang="en-IE" sz="2400" dirty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1BD0AAFD-2F82-D5DF-AF1B-AB73BD242D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075" y="6260505"/>
            <a:ext cx="1367738" cy="360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ED5E7DC-3694-A04D-2754-83EDDA52851D}"/>
              </a:ext>
            </a:extLst>
          </p:cNvPr>
          <p:cNvGrpSpPr/>
          <p:nvPr/>
        </p:nvGrpSpPr>
        <p:grpSpPr>
          <a:xfrm>
            <a:off x="-280396" y="-95535"/>
            <a:ext cx="2321450" cy="2321450"/>
            <a:chOff x="276446" y="1091602"/>
            <a:chExt cx="2321450" cy="23214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013D9F2-529E-C521-04E2-B3A2BEBF74EF}"/>
                </a:ext>
              </a:extLst>
            </p:cNvPr>
            <p:cNvSpPr/>
            <p:nvPr/>
          </p:nvSpPr>
          <p:spPr>
            <a:xfrm>
              <a:off x="276446" y="1091602"/>
              <a:ext cx="2321450" cy="2321450"/>
            </a:xfrm>
            <a:prstGeom prst="ellipse">
              <a:avLst/>
            </a:prstGeom>
            <a:solidFill>
              <a:srgbClr val="004494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DDB6BF9-5F2D-D63B-622A-FA2652ED690D}"/>
                </a:ext>
              </a:extLst>
            </p:cNvPr>
            <p:cNvSpPr/>
            <p:nvPr/>
          </p:nvSpPr>
          <p:spPr>
            <a:xfrm>
              <a:off x="517451" y="1321974"/>
              <a:ext cx="1851191" cy="1851191"/>
            </a:xfrm>
            <a:prstGeom prst="ellipse">
              <a:avLst/>
            </a:prstGeom>
            <a:solidFill>
              <a:srgbClr val="00449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210B0F6-0BD7-F05C-C89C-6811740D9942}"/>
                </a:ext>
              </a:extLst>
            </p:cNvPr>
            <p:cNvSpPr/>
            <p:nvPr/>
          </p:nvSpPr>
          <p:spPr>
            <a:xfrm>
              <a:off x="736339" y="1530364"/>
              <a:ext cx="1393478" cy="1393478"/>
            </a:xfrm>
            <a:prstGeom prst="ellipse">
              <a:avLst/>
            </a:prstGeom>
            <a:solidFill>
              <a:srgbClr val="004494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1F6B018-736C-806D-D392-089F9ED7D88F}"/>
                </a:ext>
              </a:extLst>
            </p:cNvPr>
            <p:cNvSpPr/>
            <p:nvPr/>
          </p:nvSpPr>
          <p:spPr>
            <a:xfrm>
              <a:off x="956920" y="1757922"/>
              <a:ext cx="945938" cy="945938"/>
            </a:xfrm>
            <a:prstGeom prst="ellipse">
              <a:avLst/>
            </a:prstGeom>
            <a:solidFill>
              <a:srgbClr val="004494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168B98-C55F-008E-0B56-D77F232E8B82}"/>
              </a:ext>
            </a:extLst>
          </p:cNvPr>
          <p:cNvGrpSpPr/>
          <p:nvPr/>
        </p:nvGrpSpPr>
        <p:grpSpPr>
          <a:xfrm>
            <a:off x="9902284" y="-1182360"/>
            <a:ext cx="3668435" cy="3668435"/>
            <a:chOff x="276446" y="1091602"/>
            <a:chExt cx="2321450" cy="232145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EA1F530-FD3F-586D-1EB3-2EED1F5B8A6F}"/>
                </a:ext>
              </a:extLst>
            </p:cNvPr>
            <p:cNvSpPr/>
            <p:nvPr/>
          </p:nvSpPr>
          <p:spPr>
            <a:xfrm>
              <a:off x="276446" y="1091602"/>
              <a:ext cx="2321450" cy="2321450"/>
            </a:xfrm>
            <a:prstGeom prst="ellipse">
              <a:avLst/>
            </a:prstGeom>
            <a:solidFill>
              <a:srgbClr val="004494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CD0FB4E-6444-1876-FA6B-AFA28E56C225}"/>
                </a:ext>
              </a:extLst>
            </p:cNvPr>
            <p:cNvSpPr/>
            <p:nvPr/>
          </p:nvSpPr>
          <p:spPr>
            <a:xfrm>
              <a:off x="517451" y="1321974"/>
              <a:ext cx="1851191" cy="1851191"/>
            </a:xfrm>
            <a:prstGeom prst="ellipse">
              <a:avLst/>
            </a:prstGeom>
            <a:solidFill>
              <a:srgbClr val="00449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E6EB03E-9698-999E-7E2F-96F25421A811}"/>
                </a:ext>
              </a:extLst>
            </p:cNvPr>
            <p:cNvSpPr/>
            <p:nvPr/>
          </p:nvSpPr>
          <p:spPr>
            <a:xfrm>
              <a:off x="736339" y="1530364"/>
              <a:ext cx="1393478" cy="1393478"/>
            </a:xfrm>
            <a:prstGeom prst="ellipse">
              <a:avLst/>
            </a:prstGeom>
            <a:solidFill>
              <a:srgbClr val="004494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08699E7-8B88-424C-B2B6-711DE4688731}"/>
                </a:ext>
              </a:extLst>
            </p:cNvPr>
            <p:cNvSpPr/>
            <p:nvPr/>
          </p:nvSpPr>
          <p:spPr>
            <a:xfrm>
              <a:off x="956920" y="1757922"/>
              <a:ext cx="945938" cy="945938"/>
            </a:xfrm>
            <a:prstGeom prst="ellipse">
              <a:avLst/>
            </a:prstGeom>
            <a:solidFill>
              <a:srgbClr val="004494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311859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EC2E1E7-3B6A-DD04-AD96-C5ABA68F4E66}"/>
              </a:ext>
            </a:extLst>
          </p:cNvPr>
          <p:cNvCxnSpPr>
            <a:cxnSpLocks/>
          </p:cNvCxnSpPr>
          <p:nvPr/>
        </p:nvCxnSpPr>
        <p:spPr>
          <a:xfrm flipH="1">
            <a:off x="7240652" y="1968322"/>
            <a:ext cx="50773" cy="2855164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F675A6D-8FD5-A9B0-1079-B71C31E51118}"/>
              </a:ext>
            </a:extLst>
          </p:cNvPr>
          <p:cNvCxnSpPr>
            <a:cxnSpLocks/>
          </p:cNvCxnSpPr>
          <p:nvPr/>
        </p:nvCxnSpPr>
        <p:spPr>
          <a:xfrm>
            <a:off x="7266053" y="1968322"/>
            <a:ext cx="745791" cy="2643737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703DEBE-B5C2-E20E-6FB4-C4E8514FF3C9}"/>
              </a:ext>
            </a:extLst>
          </p:cNvPr>
          <p:cNvCxnSpPr>
            <a:cxnSpLocks/>
          </p:cNvCxnSpPr>
          <p:nvPr/>
        </p:nvCxnSpPr>
        <p:spPr>
          <a:xfrm flipH="1">
            <a:off x="6480948" y="3036014"/>
            <a:ext cx="2247931" cy="1624318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18176B2-7E42-6716-7CAD-4C9C6E8ACC79}"/>
              </a:ext>
            </a:extLst>
          </p:cNvPr>
          <p:cNvCxnSpPr>
            <a:cxnSpLocks/>
          </p:cNvCxnSpPr>
          <p:nvPr/>
        </p:nvCxnSpPr>
        <p:spPr>
          <a:xfrm flipH="1">
            <a:off x="7240652" y="3033167"/>
            <a:ext cx="1433986" cy="1799457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3BECAD37-8907-C2BB-9788-B9730AE91581}"/>
              </a:ext>
            </a:extLst>
          </p:cNvPr>
          <p:cNvCxnSpPr>
            <a:cxnSpLocks/>
          </p:cNvCxnSpPr>
          <p:nvPr/>
        </p:nvCxnSpPr>
        <p:spPr>
          <a:xfrm flipV="1">
            <a:off x="5933993" y="3128250"/>
            <a:ext cx="2656360" cy="1245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4CD9161-B474-FB3C-5B66-4057E84E0909}"/>
              </a:ext>
            </a:extLst>
          </p:cNvPr>
          <p:cNvCxnSpPr>
            <a:cxnSpLocks/>
          </p:cNvCxnSpPr>
          <p:nvPr/>
        </p:nvCxnSpPr>
        <p:spPr>
          <a:xfrm flipV="1">
            <a:off x="5933993" y="3074149"/>
            <a:ext cx="2833626" cy="86262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CCA502D-B29A-6A61-E874-CA3749891351}"/>
              </a:ext>
            </a:extLst>
          </p:cNvPr>
          <p:cNvCxnSpPr>
            <a:cxnSpLocks/>
          </p:cNvCxnSpPr>
          <p:nvPr/>
        </p:nvCxnSpPr>
        <p:spPr>
          <a:xfrm>
            <a:off x="6360944" y="2336354"/>
            <a:ext cx="2318042" cy="810409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7BD4191-1BA5-53F8-DB95-63B2C593249E}"/>
              </a:ext>
            </a:extLst>
          </p:cNvPr>
          <p:cNvCxnSpPr>
            <a:cxnSpLocks/>
          </p:cNvCxnSpPr>
          <p:nvPr/>
        </p:nvCxnSpPr>
        <p:spPr>
          <a:xfrm>
            <a:off x="5933993" y="3152186"/>
            <a:ext cx="546955" cy="1508146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9F1703E-A182-1C4D-024A-6522A12DC1A9}"/>
              </a:ext>
            </a:extLst>
          </p:cNvPr>
          <p:cNvCxnSpPr>
            <a:cxnSpLocks/>
          </p:cNvCxnSpPr>
          <p:nvPr/>
        </p:nvCxnSpPr>
        <p:spPr>
          <a:xfrm flipH="1">
            <a:off x="6480948" y="1968322"/>
            <a:ext cx="822594" cy="268287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D5FFE91-216B-9C27-B289-19BED893DA75}"/>
              </a:ext>
            </a:extLst>
          </p:cNvPr>
          <p:cNvCxnSpPr>
            <a:cxnSpLocks/>
          </p:cNvCxnSpPr>
          <p:nvPr/>
        </p:nvCxnSpPr>
        <p:spPr>
          <a:xfrm>
            <a:off x="5933993" y="3140702"/>
            <a:ext cx="1306659" cy="169192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D627327F-F642-2B8C-5688-B75A28EE5B28}"/>
              </a:ext>
            </a:extLst>
          </p:cNvPr>
          <p:cNvCxnSpPr>
            <a:cxnSpLocks/>
          </p:cNvCxnSpPr>
          <p:nvPr/>
        </p:nvCxnSpPr>
        <p:spPr>
          <a:xfrm>
            <a:off x="5861823" y="3089446"/>
            <a:ext cx="2150021" cy="1531751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6A8E7FF-E6F9-E45B-E7E0-6CE95EA9683F}"/>
              </a:ext>
            </a:extLst>
          </p:cNvPr>
          <p:cNvCxnSpPr>
            <a:cxnSpLocks/>
          </p:cNvCxnSpPr>
          <p:nvPr/>
        </p:nvCxnSpPr>
        <p:spPr>
          <a:xfrm>
            <a:off x="5933993" y="3158247"/>
            <a:ext cx="2620641" cy="778524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5B87F90-62A4-19D9-E230-26577CA181C4}"/>
              </a:ext>
            </a:extLst>
          </p:cNvPr>
          <p:cNvCxnSpPr>
            <a:cxnSpLocks/>
          </p:cNvCxnSpPr>
          <p:nvPr/>
        </p:nvCxnSpPr>
        <p:spPr>
          <a:xfrm>
            <a:off x="5861823" y="3927633"/>
            <a:ext cx="2692811" cy="0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B2BC6928-65BF-1EA1-338D-0EEB3A0475C8}"/>
              </a:ext>
            </a:extLst>
          </p:cNvPr>
          <p:cNvCxnSpPr>
            <a:cxnSpLocks/>
          </p:cNvCxnSpPr>
          <p:nvPr/>
        </p:nvCxnSpPr>
        <p:spPr>
          <a:xfrm flipH="1">
            <a:off x="7240652" y="2336354"/>
            <a:ext cx="850021" cy="248713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3B854BE0-D1BB-7EF7-57C5-91E488644DC8}"/>
              </a:ext>
            </a:extLst>
          </p:cNvPr>
          <p:cNvCxnSpPr>
            <a:cxnSpLocks/>
          </p:cNvCxnSpPr>
          <p:nvPr/>
        </p:nvCxnSpPr>
        <p:spPr>
          <a:xfrm flipH="1">
            <a:off x="6477080" y="2325334"/>
            <a:ext cx="1642406" cy="2286725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DB893AB2-9454-E5DA-4116-802F9D90866A}"/>
              </a:ext>
            </a:extLst>
          </p:cNvPr>
          <p:cNvCxnSpPr>
            <a:cxnSpLocks/>
          </p:cNvCxnSpPr>
          <p:nvPr/>
        </p:nvCxnSpPr>
        <p:spPr>
          <a:xfrm flipH="1">
            <a:off x="5690373" y="2325334"/>
            <a:ext cx="2470413" cy="907938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77A1B1BE-B500-3E1C-F6AA-552DA8501F19}"/>
              </a:ext>
            </a:extLst>
          </p:cNvPr>
          <p:cNvCxnSpPr>
            <a:cxnSpLocks/>
          </p:cNvCxnSpPr>
          <p:nvPr/>
        </p:nvCxnSpPr>
        <p:spPr>
          <a:xfrm flipH="1">
            <a:off x="5557023" y="1968322"/>
            <a:ext cx="1882245" cy="1447800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B7BE51E-3F15-F1DF-A229-0D75DD8A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03" y="371719"/>
            <a:ext cx="4397448" cy="54482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EC Square Sans Pro" panose="020B0506040000020004" pitchFamily="34" charset="0"/>
              </a:rPr>
              <a:t>10 </a:t>
            </a:r>
            <a:r>
              <a:rPr lang="en-US" sz="3600" b="1" dirty="0" err="1" smtClean="0">
                <a:latin typeface="EC Square Sans Pro" panose="020B0506040000020004" pitchFamily="34" charset="0"/>
              </a:rPr>
              <a:t>componenti</a:t>
            </a:r>
            <a:endParaRPr lang="en-US" sz="3600" b="1" dirty="0">
              <a:latin typeface="EC Square Sans Pro" panose="020B05060400000200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58B901-47FF-57AE-8070-230962565FD9}"/>
              </a:ext>
            </a:extLst>
          </p:cNvPr>
          <p:cNvSpPr txBox="1"/>
          <p:nvPr/>
        </p:nvSpPr>
        <p:spPr>
          <a:xfrm>
            <a:off x="1441732" y="2770619"/>
            <a:ext cx="18999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Prevenire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la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migrazione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irregolare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AE1ED2F-0E2F-5AC0-87BA-0192B4D9A4B4}"/>
              </a:ext>
            </a:extLst>
          </p:cNvPr>
          <p:cNvSpPr/>
          <p:nvPr/>
        </p:nvSpPr>
        <p:spPr>
          <a:xfrm rot="16200000" flipV="1">
            <a:off x="-739142" y="4388737"/>
            <a:ext cx="3707592" cy="45719"/>
          </a:xfrm>
          <a:prstGeom prst="rect">
            <a:avLst/>
          </a:prstGeom>
          <a:solidFill>
            <a:srgbClr val="1737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63C907D-85E3-47B6-A3AB-BCBB51001089}"/>
              </a:ext>
            </a:extLst>
          </p:cNvPr>
          <p:cNvSpPr txBox="1"/>
          <p:nvPr/>
        </p:nvSpPr>
        <p:spPr>
          <a:xfrm>
            <a:off x="1460265" y="3878118"/>
            <a:ext cx="1899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Lotta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al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traffico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BC8B33-07E8-A15E-F31A-6C4203596108}"/>
              </a:ext>
            </a:extLst>
          </p:cNvPr>
          <p:cNvSpPr txBox="1"/>
          <p:nvPr/>
        </p:nvSpPr>
        <p:spPr>
          <a:xfrm>
            <a:off x="1447578" y="4473793"/>
            <a:ext cx="1899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Riammissione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0F65B79-BD98-0AC8-DF77-744EE8A803CD}"/>
              </a:ext>
            </a:extLst>
          </p:cNvPr>
          <p:cNvSpPr txBox="1"/>
          <p:nvPr/>
        </p:nvSpPr>
        <p:spPr>
          <a:xfrm>
            <a:off x="1472592" y="5161304"/>
            <a:ext cx="1899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Percorsi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legali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D435D7-E092-41DF-0223-89CB2F0B9EF5}"/>
              </a:ext>
            </a:extLst>
          </p:cNvPr>
          <p:cNvCxnSpPr>
            <a:cxnSpLocks/>
          </p:cNvCxnSpPr>
          <p:nvPr/>
        </p:nvCxnSpPr>
        <p:spPr>
          <a:xfrm flipH="1">
            <a:off x="8011844" y="2366351"/>
            <a:ext cx="78829" cy="2254846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5FEDB76-5DFD-933C-FFED-F9AA94719445}"/>
              </a:ext>
            </a:extLst>
          </p:cNvPr>
          <p:cNvSpPr/>
          <p:nvPr/>
        </p:nvSpPr>
        <p:spPr>
          <a:xfrm>
            <a:off x="1261152" y="3052383"/>
            <a:ext cx="105302" cy="105302"/>
          </a:xfrm>
          <a:prstGeom prst="ellipse">
            <a:avLst/>
          </a:prstGeom>
          <a:solidFill>
            <a:srgbClr val="1737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8DD0989-DB7A-2DD4-8336-56DCE0354F42}"/>
              </a:ext>
            </a:extLst>
          </p:cNvPr>
          <p:cNvSpPr/>
          <p:nvPr/>
        </p:nvSpPr>
        <p:spPr>
          <a:xfrm>
            <a:off x="1273565" y="4025522"/>
            <a:ext cx="105302" cy="105302"/>
          </a:xfrm>
          <a:prstGeom prst="ellipse">
            <a:avLst/>
          </a:prstGeom>
          <a:solidFill>
            <a:srgbClr val="1737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D58ABC3-E872-EF69-2E57-94FF9D72CE88}"/>
              </a:ext>
            </a:extLst>
          </p:cNvPr>
          <p:cNvSpPr/>
          <p:nvPr/>
        </p:nvSpPr>
        <p:spPr>
          <a:xfrm>
            <a:off x="1261152" y="4598543"/>
            <a:ext cx="105302" cy="105302"/>
          </a:xfrm>
          <a:prstGeom prst="ellipse">
            <a:avLst/>
          </a:prstGeom>
          <a:solidFill>
            <a:srgbClr val="1737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CD6DBF46-D38B-BF35-5A2B-762198DA0739}"/>
              </a:ext>
            </a:extLst>
          </p:cNvPr>
          <p:cNvSpPr/>
          <p:nvPr/>
        </p:nvSpPr>
        <p:spPr>
          <a:xfrm>
            <a:off x="1256259" y="5322588"/>
            <a:ext cx="105302" cy="105302"/>
          </a:xfrm>
          <a:prstGeom prst="ellipse">
            <a:avLst/>
          </a:prstGeom>
          <a:solidFill>
            <a:srgbClr val="1737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58BA46E-59A8-6AC4-5619-2A0D3E1108BE}"/>
              </a:ext>
            </a:extLst>
          </p:cNvPr>
          <p:cNvSpPr txBox="1"/>
          <p:nvPr/>
        </p:nvSpPr>
        <p:spPr>
          <a:xfrm>
            <a:off x="749325" y="1793810"/>
            <a:ext cx="3045599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DIMENSIONE ESTERNA</a:t>
            </a:r>
            <a:endParaRPr lang="en-GB" sz="2000" b="1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800" i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Partenariati</a:t>
            </a:r>
            <a:r>
              <a:rPr lang="en-GB" sz="1800" i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800" i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strategici</a:t>
            </a:r>
            <a:endParaRPr lang="en-GB" sz="1800" i="1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pic>
        <p:nvPicPr>
          <p:cNvPr id="155" name="Picture 154" descr="A blue circle with black background&#10;&#10;Description automatically generated">
            <a:extLst>
              <a:ext uri="{FF2B5EF4-FFF2-40B4-BE49-F238E27FC236}">
                <a16:creationId xmlns:a16="http://schemas.microsoft.com/office/drawing/2014/main" id="{F02DAA90-0E54-1A76-AAFA-C95F16D8A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982" y="-38100"/>
            <a:ext cx="6991870" cy="69918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CB07EB-C126-3760-20DD-7FC498809881}"/>
              </a:ext>
            </a:extLst>
          </p:cNvPr>
          <p:cNvSpPr txBox="1"/>
          <p:nvPr/>
        </p:nvSpPr>
        <p:spPr>
          <a:xfrm>
            <a:off x="5163538" y="4869930"/>
            <a:ext cx="189998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Solidarietà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2813CD-087D-AF5F-D2D9-D0B4848C7D43}"/>
              </a:ext>
            </a:extLst>
          </p:cNvPr>
          <p:cNvSpPr txBox="1"/>
          <p:nvPr/>
        </p:nvSpPr>
        <p:spPr>
          <a:xfrm>
            <a:off x="4319522" y="3754638"/>
            <a:ext cx="189998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Contingenza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&amp; </a:t>
            </a: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Crisi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E1B579-E36D-5376-5CE7-6A5D874B8380}"/>
              </a:ext>
            </a:extLst>
          </p:cNvPr>
          <p:cNvSpPr txBox="1"/>
          <p:nvPr/>
        </p:nvSpPr>
        <p:spPr>
          <a:xfrm>
            <a:off x="6316062" y="5377846"/>
            <a:ext cx="189998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Responsabilità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5B78EC-5C38-C345-0BDE-7161E7897F3F}"/>
              </a:ext>
            </a:extLst>
          </p:cNvPr>
          <p:cNvSpPr txBox="1"/>
          <p:nvPr/>
        </p:nvSpPr>
        <p:spPr>
          <a:xfrm>
            <a:off x="7526043" y="4918920"/>
            <a:ext cx="189998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Rimpatri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D695B8-D223-F5E6-0782-03D9DBF88D54}"/>
              </a:ext>
            </a:extLst>
          </p:cNvPr>
          <p:cNvSpPr txBox="1"/>
          <p:nvPr/>
        </p:nvSpPr>
        <p:spPr>
          <a:xfrm>
            <a:off x="8160786" y="2633108"/>
            <a:ext cx="189998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Ripensare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l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’accoglienza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D08AF9-EBF1-FC1F-CC0E-E8D543FA75C7}"/>
              </a:ext>
            </a:extLst>
          </p:cNvPr>
          <p:cNvSpPr txBox="1"/>
          <p:nvPr/>
        </p:nvSpPr>
        <p:spPr>
          <a:xfrm>
            <a:off x="5050232" y="1404786"/>
            <a:ext cx="1899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Reinsediamento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Inclusione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Integrazione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7577F9-7821-45A3-D3E6-C976387F17C7}"/>
              </a:ext>
            </a:extLst>
          </p:cNvPr>
          <p:cNvSpPr txBox="1"/>
          <p:nvPr/>
        </p:nvSpPr>
        <p:spPr>
          <a:xfrm>
            <a:off x="7580029" y="1653618"/>
            <a:ext cx="189998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Sistemi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di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frontiera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186AC1-298D-3A7B-A7B9-08B63A2021CC}"/>
              </a:ext>
            </a:extLst>
          </p:cNvPr>
          <p:cNvSpPr txBox="1"/>
          <p:nvPr/>
        </p:nvSpPr>
        <p:spPr>
          <a:xfrm>
            <a:off x="6360944" y="941216"/>
            <a:ext cx="1899982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Sistemi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comuni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di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 err="1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i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nformazione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/ </a:t>
            </a: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Eurodac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9C2A16-AF10-04D9-CB95-5E4ABF16051E}"/>
              </a:ext>
            </a:extLst>
          </p:cNvPr>
          <p:cNvGrpSpPr/>
          <p:nvPr/>
        </p:nvGrpSpPr>
        <p:grpSpPr>
          <a:xfrm>
            <a:off x="6775282" y="5834153"/>
            <a:ext cx="930739" cy="930739"/>
            <a:chOff x="364661" y="2046806"/>
            <a:chExt cx="1589796" cy="1589796"/>
          </a:xfrm>
        </p:grpSpPr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C311E179-26BA-8AC1-9067-337E9F5D6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3658C10-AA67-E29D-EC86-675624A1CD0E}"/>
                </a:ext>
              </a:extLst>
            </p:cNvPr>
            <p:cNvSpPr/>
            <p:nvPr/>
          </p:nvSpPr>
          <p:spPr>
            <a:xfrm>
              <a:off x="1191314" y="2399991"/>
              <a:ext cx="411370" cy="446318"/>
            </a:xfrm>
            <a:custGeom>
              <a:avLst/>
              <a:gdLst>
                <a:gd name="connsiteX0" fmla="*/ 336848 w 411370"/>
                <a:gd name="connsiteY0" fmla="*/ 197013 h 446318"/>
                <a:gd name="connsiteX1" fmla="*/ 337886 w 411370"/>
                <a:gd name="connsiteY1" fmla="*/ 208605 h 446318"/>
                <a:gd name="connsiteX2" fmla="*/ 342038 w 411370"/>
                <a:gd name="connsiteY2" fmla="*/ 249089 h 446318"/>
                <a:gd name="connsiteX3" fmla="*/ 342730 w 411370"/>
                <a:gd name="connsiteY3" fmla="*/ 309123 h 446318"/>
                <a:gd name="connsiteX4" fmla="*/ 333041 w 411370"/>
                <a:gd name="connsiteY4" fmla="*/ 355489 h 446318"/>
                <a:gd name="connsiteX5" fmla="*/ 328716 w 411370"/>
                <a:gd name="connsiteY5" fmla="*/ 375558 h 446318"/>
                <a:gd name="connsiteX6" fmla="*/ 302592 w 411370"/>
                <a:gd name="connsiteY6" fmla="*/ 403239 h 446318"/>
                <a:gd name="connsiteX7" fmla="*/ 267471 w 411370"/>
                <a:gd name="connsiteY7" fmla="*/ 394935 h 446318"/>
                <a:gd name="connsiteX8" fmla="*/ 256572 w 411370"/>
                <a:gd name="connsiteY8" fmla="*/ 357738 h 446318"/>
                <a:gd name="connsiteX9" fmla="*/ 265568 w 411370"/>
                <a:gd name="connsiteY9" fmla="*/ 314659 h 446318"/>
                <a:gd name="connsiteX10" fmla="*/ 266433 w 411370"/>
                <a:gd name="connsiteY10" fmla="*/ 303068 h 446318"/>
                <a:gd name="connsiteX11" fmla="*/ 133736 w 411370"/>
                <a:gd name="connsiteY11" fmla="*/ 435765 h 446318"/>
                <a:gd name="connsiteX12" fmla="*/ 108130 w 411370"/>
                <a:gd name="connsiteY12" fmla="*/ 446319 h 446318"/>
                <a:gd name="connsiteX13" fmla="*/ 82525 w 411370"/>
                <a:gd name="connsiteY13" fmla="*/ 435765 h 446318"/>
                <a:gd name="connsiteX14" fmla="*/ 74567 w 411370"/>
                <a:gd name="connsiteY14" fmla="*/ 423654 h 446318"/>
                <a:gd name="connsiteX15" fmla="*/ 72837 w 411370"/>
                <a:gd name="connsiteY15" fmla="*/ 425385 h 446318"/>
                <a:gd name="connsiteX16" fmla="*/ 47231 w 411370"/>
                <a:gd name="connsiteY16" fmla="*/ 435938 h 446318"/>
                <a:gd name="connsiteX17" fmla="*/ 21626 w 411370"/>
                <a:gd name="connsiteY17" fmla="*/ 425385 h 446318"/>
                <a:gd name="connsiteX18" fmla="*/ 21626 w 411370"/>
                <a:gd name="connsiteY18" fmla="*/ 374174 h 446318"/>
                <a:gd name="connsiteX19" fmla="*/ 23356 w 411370"/>
                <a:gd name="connsiteY19" fmla="*/ 372444 h 446318"/>
                <a:gd name="connsiteX20" fmla="*/ 11246 w 411370"/>
                <a:gd name="connsiteY20" fmla="*/ 364486 h 446318"/>
                <a:gd name="connsiteX21" fmla="*/ 692 w 411370"/>
                <a:gd name="connsiteY21" fmla="*/ 338880 h 446318"/>
                <a:gd name="connsiteX22" fmla="*/ 11246 w 411370"/>
                <a:gd name="connsiteY22" fmla="*/ 313275 h 446318"/>
                <a:gd name="connsiteX23" fmla="*/ 22664 w 411370"/>
                <a:gd name="connsiteY23" fmla="*/ 301857 h 446318"/>
                <a:gd name="connsiteX24" fmla="*/ 10554 w 411370"/>
                <a:gd name="connsiteY24" fmla="*/ 293898 h 446318"/>
                <a:gd name="connsiteX25" fmla="*/ 0 w 411370"/>
                <a:gd name="connsiteY25" fmla="*/ 268466 h 446318"/>
                <a:gd name="connsiteX26" fmla="*/ 10727 w 411370"/>
                <a:gd name="connsiteY26" fmla="*/ 242515 h 446318"/>
                <a:gd name="connsiteX27" fmla="*/ 145846 w 411370"/>
                <a:gd name="connsiteY27" fmla="*/ 107395 h 446318"/>
                <a:gd name="connsiteX28" fmla="*/ 213665 w 411370"/>
                <a:gd name="connsiteY28" fmla="*/ 75215 h 446318"/>
                <a:gd name="connsiteX29" fmla="*/ 285118 w 411370"/>
                <a:gd name="connsiteY29" fmla="*/ 3244 h 446318"/>
                <a:gd name="connsiteX30" fmla="*/ 300689 w 411370"/>
                <a:gd name="connsiteY30" fmla="*/ 3244 h 446318"/>
                <a:gd name="connsiteX31" fmla="*/ 300689 w 411370"/>
                <a:gd name="connsiteY31" fmla="*/ 18815 h 446318"/>
                <a:gd name="connsiteX32" fmla="*/ 225603 w 411370"/>
                <a:gd name="connsiteY32" fmla="*/ 93900 h 446318"/>
                <a:gd name="connsiteX33" fmla="*/ 218510 w 411370"/>
                <a:gd name="connsiteY33" fmla="*/ 97015 h 446318"/>
                <a:gd name="connsiteX34" fmla="*/ 160725 w 411370"/>
                <a:gd name="connsiteY34" fmla="*/ 123139 h 446318"/>
                <a:gd name="connsiteX35" fmla="*/ 25605 w 411370"/>
                <a:gd name="connsiteY35" fmla="*/ 258258 h 446318"/>
                <a:gd name="connsiteX36" fmla="*/ 21453 w 411370"/>
                <a:gd name="connsiteY36" fmla="*/ 268639 h 446318"/>
                <a:gd name="connsiteX37" fmla="*/ 25605 w 411370"/>
                <a:gd name="connsiteY37" fmla="*/ 278500 h 446318"/>
                <a:gd name="connsiteX38" fmla="*/ 35640 w 411370"/>
                <a:gd name="connsiteY38" fmla="*/ 282653 h 446318"/>
                <a:gd name="connsiteX39" fmla="*/ 45674 w 411370"/>
                <a:gd name="connsiteY39" fmla="*/ 278673 h 446318"/>
                <a:gd name="connsiteX40" fmla="*/ 129583 w 411370"/>
                <a:gd name="connsiteY40" fmla="*/ 194764 h 446318"/>
                <a:gd name="connsiteX41" fmla="*/ 145154 w 411370"/>
                <a:gd name="connsiteY41" fmla="*/ 194764 h 446318"/>
                <a:gd name="connsiteX42" fmla="*/ 145154 w 411370"/>
                <a:gd name="connsiteY42" fmla="*/ 210335 h 446318"/>
                <a:gd name="connsiteX43" fmla="*/ 61418 w 411370"/>
                <a:gd name="connsiteY43" fmla="*/ 294071 h 446318"/>
                <a:gd name="connsiteX44" fmla="*/ 61418 w 411370"/>
                <a:gd name="connsiteY44" fmla="*/ 294071 h 446318"/>
                <a:gd name="connsiteX45" fmla="*/ 61245 w 411370"/>
                <a:gd name="connsiteY45" fmla="*/ 294244 h 446318"/>
                <a:gd name="connsiteX46" fmla="*/ 26470 w 411370"/>
                <a:gd name="connsiteY46" fmla="*/ 329019 h 446318"/>
                <a:gd name="connsiteX47" fmla="*/ 26470 w 411370"/>
                <a:gd name="connsiteY47" fmla="*/ 349261 h 446318"/>
                <a:gd name="connsiteX48" fmla="*/ 46712 w 411370"/>
                <a:gd name="connsiteY48" fmla="*/ 349261 h 446318"/>
                <a:gd name="connsiteX49" fmla="*/ 148095 w 411370"/>
                <a:gd name="connsiteY49" fmla="*/ 247878 h 446318"/>
                <a:gd name="connsiteX50" fmla="*/ 163666 w 411370"/>
                <a:gd name="connsiteY50" fmla="*/ 247878 h 446318"/>
                <a:gd name="connsiteX51" fmla="*/ 163666 w 411370"/>
                <a:gd name="connsiteY51" fmla="*/ 263449 h 446318"/>
                <a:gd name="connsiteX52" fmla="*/ 37024 w 411370"/>
                <a:gd name="connsiteY52" fmla="*/ 390091 h 446318"/>
                <a:gd name="connsiteX53" fmla="*/ 37024 w 411370"/>
                <a:gd name="connsiteY53" fmla="*/ 410333 h 446318"/>
                <a:gd name="connsiteX54" fmla="*/ 57266 w 411370"/>
                <a:gd name="connsiteY54" fmla="*/ 410333 h 446318"/>
                <a:gd name="connsiteX55" fmla="*/ 183908 w 411370"/>
                <a:gd name="connsiteY55" fmla="*/ 283691 h 446318"/>
                <a:gd name="connsiteX56" fmla="*/ 199479 w 411370"/>
                <a:gd name="connsiteY56" fmla="*/ 283691 h 446318"/>
                <a:gd name="connsiteX57" fmla="*/ 199479 w 411370"/>
                <a:gd name="connsiteY57" fmla="*/ 299261 h 446318"/>
                <a:gd name="connsiteX58" fmla="*/ 98269 w 411370"/>
                <a:gd name="connsiteY58" fmla="*/ 400471 h 446318"/>
                <a:gd name="connsiteX59" fmla="*/ 98269 w 411370"/>
                <a:gd name="connsiteY59" fmla="*/ 400644 h 446318"/>
                <a:gd name="connsiteX60" fmla="*/ 94117 w 411370"/>
                <a:gd name="connsiteY60" fmla="*/ 410679 h 446318"/>
                <a:gd name="connsiteX61" fmla="*/ 98269 w 411370"/>
                <a:gd name="connsiteY61" fmla="*/ 420886 h 446318"/>
                <a:gd name="connsiteX62" fmla="*/ 118511 w 411370"/>
                <a:gd name="connsiteY62" fmla="*/ 420886 h 446318"/>
                <a:gd name="connsiteX63" fmla="*/ 264011 w 411370"/>
                <a:gd name="connsiteY63" fmla="*/ 275213 h 446318"/>
                <a:gd name="connsiteX64" fmla="*/ 282350 w 411370"/>
                <a:gd name="connsiteY64" fmla="*/ 278327 h 446318"/>
                <a:gd name="connsiteX65" fmla="*/ 282350 w 411370"/>
                <a:gd name="connsiteY65" fmla="*/ 278500 h 446318"/>
                <a:gd name="connsiteX66" fmla="*/ 287194 w 411370"/>
                <a:gd name="connsiteY66" fmla="*/ 319676 h 446318"/>
                <a:gd name="connsiteX67" fmla="*/ 278198 w 411370"/>
                <a:gd name="connsiteY67" fmla="*/ 362582 h 446318"/>
                <a:gd name="connsiteX68" fmla="*/ 282696 w 411370"/>
                <a:gd name="connsiteY68" fmla="*/ 379364 h 446318"/>
                <a:gd name="connsiteX69" fmla="*/ 296190 w 411370"/>
                <a:gd name="connsiteY69" fmla="*/ 382651 h 446318"/>
                <a:gd name="connsiteX70" fmla="*/ 307263 w 411370"/>
                <a:gd name="connsiteY70" fmla="*/ 371406 h 446318"/>
                <a:gd name="connsiteX71" fmla="*/ 311588 w 411370"/>
                <a:gd name="connsiteY71" fmla="*/ 351337 h 446318"/>
                <a:gd name="connsiteX72" fmla="*/ 321277 w 411370"/>
                <a:gd name="connsiteY72" fmla="*/ 304971 h 446318"/>
                <a:gd name="connsiteX73" fmla="*/ 320239 w 411370"/>
                <a:gd name="connsiteY73" fmla="*/ 252376 h 446318"/>
                <a:gd name="connsiteX74" fmla="*/ 315914 w 411370"/>
                <a:gd name="connsiteY74" fmla="*/ 210681 h 446318"/>
                <a:gd name="connsiteX75" fmla="*/ 314529 w 411370"/>
                <a:gd name="connsiteY75" fmla="*/ 193726 h 446318"/>
                <a:gd name="connsiteX76" fmla="*/ 317817 w 411370"/>
                <a:gd name="connsiteY76" fmla="*/ 185249 h 446318"/>
                <a:gd name="connsiteX77" fmla="*/ 392556 w 411370"/>
                <a:gd name="connsiteY77" fmla="*/ 110682 h 446318"/>
                <a:gd name="connsiteX78" fmla="*/ 408127 w 411370"/>
                <a:gd name="connsiteY78" fmla="*/ 110682 h 446318"/>
                <a:gd name="connsiteX79" fmla="*/ 408127 w 411370"/>
                <a:gd name="connsiteY79" fmla="*/ 126253 h 446318"/>
                <a:gd name="connsiteX80" fmla="*/ 337020 w 411370"/>
                <a:gd name="connsiteY80" fmla="*/ 197186 h 446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1370" h="446318">
                  <a:moveTo>
                    <a:pt x="336848" y="197013"/>
                  </a:moveTo>
                  <a:cubicBezTo>
                    <a:pt x="337194" y="200820"/>
                    <a:pt x="337540" y="204799"/>
                    <a:pt x="337886" y="208605"/>
                  </a:cubicBezTo>
                  <a:cubicBezTo>
                    <a:pt x="338924" y="221927"/>
                    <a:pt x="340135" y="235767"/>
                    <a:pt x="342038" y="249089"/>
                  </a:cubicBezTo>
                  <a:cubicBezTo>
                    <a:pt x="344633" y="267947"/>
                    <a:pt x="347401" y="287497"/>
                    <a:pt x="342730" y="309123"/>
                  </a:cubicBezTo>
                  <a:cubicBezTo>
                    <a:pt x="339616" y="324694"/>
                    <a:pt x="336328" y="340091"/>
                    <a:pt x="333041" y="355489"/>
                  </a:cubicBezTo>
                  <a:lnTo>
                    <a:pt x="328716" y="375558"/>
                  </a:lnTo>
                  <a:cubicBezTo>
                    <a:pt x="325948" y="388361"/>
                    <a:pt x="315740" y="399260"/>
                    <a:pt x="302592" y="403239"/>
                  </a:cubicBezTo>
                  <a:cubicBezTo>
                    <a:pt x="290135" y="407046"/>
                    <a:pt x="276814" y="403932"/>
                    <a:pt x="267471" y="394935"/>
                  </a:cubicBezTo>
                  <a:cubicBezTo>
                    <a:pt x="257610" y="385766"/>
                    <a:pt x="253630" y="371752"/>
                    <a:pt x="256572" y="357738"/>
                  </a:cubicBezTo>
                  <a:lnTo>
                    <a:pt x="265568" y="314659"/>
                  </a:lnTo>
                  <a:cubicBezTo>
                    <a:pt x="266433" y="310853"/>
                    <a:pt x="266606" y="307047"/>
                    <a:pt x="266433" y="303068"/>
                  </a:cubicBezTo>
                  <a:lnTo>
                    <a:pt x="133736" y="435765"/>
                  </a:lnTo>
                  <a:cubicBezTo>
                    <a:pt x="126642" y="442858"/>
                    <a:pt x="117300" y="446319"/>
                    <a:pt x="108130" y="446319"/>
                  </a:cubicBezTo>
                  <a:cubicBezTo>
                    <a:pt x="98961" y="446319"/>
                    <a:pt x="89618" y="442685"/>
                    <a:pt x="82525" y="435765"/>
                  </a:cubicBezTo>
                  <a:cubicBezTo>
                    <a:pt x="79065" y="432305"/>
                    <a:pt x="76297" y="428153"/>
                    <a:pt x="74567" y="423654"/>
                  </a:cubicBezTo>
                  <a:lnTo>
                    <a:pt x="72837" y="425385"/>
                  </a:lnTo>
                  <a:cubicBezTo>
                    <a:pt x="66089" y="432305"/>
                    <a:pt x="56920" y="435938"/>
                    <a:pt x="47231" y="435938"/>
                  </a:cubicBezTo>
                  <a:cubicBezTo>
                    <a:pt x="37543" y="435938"/>
                    <a:pt x="28373" y="432132"/>
                    <a:pt x="21626" y="425385"/>
                  </a:cubicBezTo>
                  <a:cubicBezTo>
                    <a:pt x="7439" y="411198"/>
                    <a:pt x="7439" y="388188"/>
                    <a:pt x="21626" y="374174"/>
                  </a:cubicBezTo>
                  <a:lnTo>
                    <a:pt x="23356" y="372444"/>
                  </a:lnTo>
                  <a:cubicBezTo>
                    <a:pt x="18858" y="370714"/>
                    <a:pt x="14706" y="367946"/>
                    <a:pt x="11246" y="364486"/>
                  </a:cubicBezTo>
                  <a:cubicBezTo>
                    <a:pt x="4498" y="357738"/>
                    <a:pt x="692" y="348569"/>
                    <a:pt x="692" y="338880"/>
                  </a:cubicBezTo>
                  <a:cubicBezTo>
                    <a:pt x="692" y="329192"/>
                    <a:pt x="4498" y="320022"/>
                    <a:pt x="11246" y="313275"/>
                  </a:cubicBezTo>
                  <a:lnTo>
                    <a:pt x="22664" y="301857"/>
                  </a:lnTo>
                  <a:cubicBezTo>
                    <a:pt x="18166" y="300126"/>
                    <a:pt x="14014" y="297358"/>
                    <a:pt x="10554" y="293898"/>
                  </a:cubicBezTo>
                  <a:cubicBezTo>
                    <a:pt x="3806" y="287151"/>
                    <a:pt x="0" y="278154"/>
                    <a:pt x="0" y="268466"/>
                  </a:cubicBezTo>
                  <a:cubicBezTo>
                    <a:pt x="0" y="258777"/>
                    <a:pt x="3806" y="249262"/>
                    <a:pt x="10727" y="242515"/>
                  </a:cubicBezTo>
                  <a:lnTo>
                    <a:pt x="145846" y="107395"/>
                  </a:lnTo>
                  <a:cubicBezTo>
                    <a:pt x="164185" y="89056"/>
                    <a:pt x="188060" y="77811"/>
                    <a:pt x="213665" y="75215"/>
                  </a:cubicBezTo>
                  <a:lnTo>
                    <a:pt x="285118" y="3244"/>
                  </a:lnTo>
                  <a:cubicBezTo>
                    <a:pt x="289443" y="-1081"/>
                    <a:pt x="296364" y="-1081"/>
                    <a:pt x="300689" y="3244"/>
                  </a:cubicBezTo>
                  <a:cubicBezTo>
                    <a:pt x="305014" y="7569"/>
                    <a:pt x="305014" y="14489"/>
                    <a:pt x="300689" y="18815"/>
                  </a:cubicBezTo>
                  <a:lnTo>
                    <a:pt x="225603" y="93900"/>
                  </a:lnTo>
                  <a:cubicBezTo>
                    <a:pt x="223700" y="95803"/>
                    <a:pt x="221105" y="97015"/>
                    <a:pt x="218510" y="97015"/>
                  </a:cubicBezTo>
                  <a:cubicBezTo>
                    <a:pt x="196711" y="98399"/>
                    <a:pt x="176123" y="107741"/>
                    <a:pt x="160725" y="123139"/>
                  </a:cubicBezTo>
                  <a:lnTo>
                    <a:pt x="25605" y="258258"/>
                  </a:lnTo>
                  <a:cubicBezTo>
                    <a:pt x="22837" y="261027"/>
                    <a:pt x="21280" y="264660"/>
                    <a:pt x="21453" y="268639"/>
                  </a:cubicBezTo>
                  <a:cubicBezTo>
                    <a:pt x="21453" y="272445"/>
                    <a:pt x="22837" y="275905"/>
                    <a:pt x="25605" y="278500"/>
                  </a:cubicBezTo>
                  <a:cubicBezTo>
                    <a:pt x="28200" y="281096"/>
                    <a:pt x="31834" y="282653"/>
                    <a:pt x="35640" y="282653"/>
                  </a:cubicBezTo>
                  <a:cubicBezTo>
                    <a:pt x="39792" y="283172"/>
                    <a:pt x="43079" y="281269"/>
                    <a:pt x="45674" y="278673"/>
                  </a:cubicBezTo>
                  <a:lnTo>
                    <a:pt x="129583" y="194764"/>
                  </a:lnTo>
                  <a:cubicBezTo>
                    <a:pt x="133909" y="190439"/>
                    <a:pt x="140829" y="190439"/>
                    <a:pt x="145154" y="194764"/>
                  </a:cubicBezTo>
                  <a:cubicBezTo>
                    <a:pt x="149479" y="199089"/>
                    <a:pt x="149479" y="206010"/>
                    <a:pt x="145154" y="210335"/>
                  </a:cubicBezTo>
                  <a:lnTo>
                    <a:pt x="61418" y="294071"/>
                  </a:lnTo>
                  <a:cubicBezTo>
                    <a:pt x="61418" y="294071"/>
                    <a:pt x="61418" y="294071"/>
                    <a:pt x="61418" y="294071"/>
                  </a:cubicBezTo>
                  <a:cubicBezTo>
                    <a:pt x="61418" y="294071"/>
                    <a:pt x="61418" y="294071"/>
                    <a:pt x="61245" y="294244"/>
                  </a:cubicBezTo>
                  <a:lnTo>
                    <a:pt x="26470" y="329019"/>
                  </a:lnTo>
                  <a:cubicBezTo>
                    <a:pt x="20934" y="334555"/>
                    <a:pt x="20934" y="343552"/>
                    <a:pt x="26470" y="349261"/>
                  </a:cubicBezTo>
                  <a:cubicBezTo>
                    <a:pt x="32007" y="354797"/>
                    <a:pt x="41176" y="354797"/>
                    <a:pt x="46712" y="349261"/>
                  </a:cubicBezTo>
                  <a:lnTo>
                    <a:pt x="148095" y="247878"/>
                  </a:lnTo>
                  <a:cubicBezTo>
                    <a:pt x="152420" y="243553"/>
                    <a:pt x="159341" y="243553"/>
                    <a:pt x="163666" y="247878"/>
                  </a:cubicBezTo>
                  <a:cubicBezTo>
                    <a:pt x="167991" y="252203"/>
                    <a:pt x="167991" y="259123"/>
                    <a:pt x="163666" y="263449"/>
                  </a:cubicBezTo>
                  <a:lnTo>
                    <a:pt x="37024" y="390091"/>
                  </a:lnTo>
                  <a:cubicBezTo>
                    <a:pt x="31488" y="395627"/>
                    <a:pt x="31488" y="404624"/>
                    <a:pt x="37024" y="410333"/>
                  </a:cubicBezTo>
                  <a:cubicBezTo>
                    <a:pt x="42387" y="415696"/>
                    <a:pt x="51903" y="415696"/>
                    <a:pt x="57266" y="410333"/>
                  </a:cubicBezTo>
                  <a:lnTo>
                    <a:pt x="183908" y="283691"/>
                  </a:lnTo>
                  <a:cubicBezTo>
                    <a:pt x="188233" y="279365"/>
                    <a:pt x="195154" y="279365"/>
                    <a:pt x="199479" y="283691"/>
                  </a:cubicBezTo>
                  <a:cubicBezTo>
                    <a:pt x="203804" y="288016"/>
                    <a:pt x="203804" y="294936"/>
                    <a:pt x="199479" y="299261"/>
                  </a:cubicBezTo>
                  <a:lnTo>
                    <a:pt x="98269" y="400471"/>
                  </a:lnTo>
                  <a:cubicBezTo>
                    <a:pt x="98269" y="400471"/>
                    <a:pt x="98269" y="400471"/>
                    <a:pt x="98269" y="400644"/>
                  </a:cubicBezTo>
                  <a:cubicBezTo>
                    <a:pt x="95501" y="403412"/>
                    <a:pt x="94117" y="406873"/>
                    <a:pt x="94117" y="410679"/>
                  </a:cubicBezTo>
                  <a:cubicBezTo>
                    <a:pt x="94117" y="414485"/>
                    <a:pt x="95501" y="418118"/>
                    <a:pt x="98269" y="420886"/>
                  </a:cubicBezTo>
                  <a:cubicBezTo>
                    <a:pt x="103805" y="426423"/>
                    <a:pt x="112975" y="426423"/>
                    <a:pt x="118511" y="420886"/>
                  </a:cubicBezTo>
                  <a:lnTo>
                    <a:pt x="264011" y="275213"/>
                  </a:lnTo>
                  <a:cubicBezTo>
                    <a:pt x="269028" y="269677"/>
                    <a:pt x="279409" y="271407"/>
                    <a:pt x="282350" y="278327"/>
                  </a:cubicBezTo>
                  <a:cubicBezTo>
                    <a:pt x="282350" y="278327"/>
                    <a:pt x="282350" y="278500"/>
                    <a:pt x="282350" y="278500"/>
                  </a:cubicBezTo>
                  <a:cubicBezTo>
                    <a:pt x="288405" y="291476"/>
                    <a:pt x="290308" y="306009"/>
                    <a:pt x="287194" y="319676"/>
                  </a:cubicBezTo>
                  <a:lnTo>
                    <a:pt x="278198" y="362582"/>
                  </a:lnTo>
                  <a:cubicBezTo>
                    <a:pt x="276814" y="368984"/>
                    <a:pt x="278544" y="375385"/>
                    <a:pt x="282696" y="379364"/>
                  </a:cubicBezTo>
                  <a:cubicBezTo>
                    <a:pt x="287540" y="384036"/>
                    <a:pt x="292730" y="383690"/>
                    <a:pt x="296190" y="382651"/>
                  </a:cubicBezTo>
                  <a:cubicBezTo>
                    <a:pt x="301727" y="380921"/>
                    <a:pt x="306052" y="376423"/>
                    <a:pt x="307263" y="371406"/>
                  </a:cubicBezTo>
                  <a:lnTo>
                    <a:pt x="311588" y="351337"/>
                  </a:lnTo>
                  <a:cubicBezTo>
                    <a:pt x="314875" y="335939"/>
                    <a:pt x="318163" y="320541"/>
                    <a:pt x="321277" y="304971"/>
                  </a:cubicBezTo>
                  <a:cubicBezTo>
                    <a:pt x="325083" y="286978"/>
                    <a:pt x="322834" y="270196"/>
                    <a:pt x="320239" y="252376"/>
                  </a:cubicBezTo>
                  <a:cubicBezTo>
                    <a:pt x="318336" y="238535"/>
                    <a:pt x="317125" y="224349"/>
                    <a:pt x="315914" y="210681"/>
                  </a:cubicBezTo>
                  <a:cubicBezTo>
                    <a:pt x="315394" y="205145"/>
                    <a:pt x="315048" y="199782"/>
                    <a:pt x="314529" y="193726"/>
                  </a:cubicBezTo>
                  <a:cubicBezTo>
                    <a:pt x="314529" y="190612"/>
                    <a:pt x="315567" y="187498"/>
                    <a:pt x="317817" y="185249"/>
                  </a:cubicBezTo>
                  <a:lnTo>
                    <a:pt x="392556" y="110682"/>
                  </a:lnTo>
                  <a:cubicBezTo>
                    <a:pt x="396881" y="106357"/>
                    <a:pt x="403802" y="106357"/>
                    <a:pt x="408127" y="110682"/>
                  </a:cubicBezTo>
                  <a:cubicBezTo>
                    <a:pt x="412452" y="115007"/>
                    <a:pt x="412452" y="121928"/>
                    <a:pt x="408127" y="126253"/>
                  </a:cubicBezTo>
                  <a:lnTo>
                    <a:pt x="337020" y="197186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FD39722-F03D-F99E-DBFF-E8A17CB9D8AC}"/>
                </a:ext>
              </a:extLst>
            </p:cNvPr>
            <p:cNvSpPr/>
            <p:nvPr/>
          </p:nvSpPr>
          <p:spPr>
            <a:xfrm>
              <a:off x="1155934" y="2889215"/>
              <a:ext cx="446578" cy="411933"/>
            </a:xfrm>
            <a:custGeom>
              <a:avLst/>
              <a:gdLst>
                <a:gd name="connsiteX0" fmla="*/ 22924 w 446578"/>
                <a:gd name="connsiteY0" fmla="*/ 75086 h 411933"/>
                <a:gd name="connsiteX1" fmla="*/ 21021 w 446578"/>
                <a:gd name="connsiteY1" fmla="*/ 73183 h 411933"/>
                <a:gd name="connsiteX2" fmla="*/ 10467 w 446578"/>
                <a:gd name="connsiteY2" fmla="*/ 47577 h 411933"/>
                <a:gd name="connsiteX3" fmla="*/ 21021 w 446578"/>
                <a:gd name="connsiteY3" fmla="*/ 21972 h 411933"/>
                <a:gd name="connsiteX4" fmla="*/ 72231 w 446578"/>
                <a:gd name="connsiteY4" fmla="*/ 21972 h 411933"/>
                <a:gd name="connsiteX5" fmla="*/ 73961 w 446578"/>
                <a:gd name="connsiteY5" fmla="*/ 23702 h 411933"/>
                <a:gd name="connsiteX6" fmla="*/ 81920 w 446578"/>
                <a:gd name="connsiteY6" fmla="*/ 11419 h 411933"/>
                <a:gd name="connsiteX7" fmla="*/ 133130 w 446578"/>
                <a:gd name="connsiteY7" fmla="*/ 11419 h 411933"/>
                <a:gd name="connsiteX8" fmla="*/ 144549 w 446578"/>
                <a:gd name="connsiteY8" fmla="*/ 22837 h 411933"/>
                <a:gd name="connsiteX9" fmla="*/ 152507 w 446578"/>
                <a:gd name="connsiteY9" fmla="*/ 10553 h 411933"/>
                <a:gd name="connsiteX10" fmla="*/ 177939 w 446578"/>
                <a:gd name="connsiteY10" fmla="*/ 0 h 411933"/>
                <a:gd name="connsiteX11" fmla="*/ 203891 w 446578"/>
                <a:gd name="connsiteY11" fmla="*/ 10727 h 411933"/>
                <a:gd name="connsiteX12" fmla="*/ 339010 w 446578"/>
                <a:gd name="connsiteY12" fmla="*/ 145846 h 411933"/>
                <a:gd name="connsiteX13" fmla="*/ 371190 w 446578"/>
                <a:gd name="connsiteY13" fmla="*/ 213665 h 411933"/>
                <a:gd name="connsiteX14" fmla="*/ 443334 w 446578"/>
                <a:gd name="connsiteY14" fmla="*/ 285810 h 411933"/>
                <a:gd name="connsiteX15" fmla="*/ 443334 w 446578"/>
                <a:gd name="connsiteY15" fmla="*/ 301381 h 411933"/>
                <a:gd name="connsiteX16" fmla="*/ 435549 w 446578"/>
                <a:gd name="connsiteY16" fmla="*/ 304668 h 411933"/>
                <a:gd name="connsiteX17" fmla="*/ 427763 w 446578"/>
                <a:gd name="connsiteY17" fmla="*/ 301381 h 411933"/>
                <a:gd name="connsiteX18" fmla="*/ 352678 w 446578"/>
                <a:gd name="connsiteY18" fmla="*/ 226295 h 411933"/>
                <a:gd name="connsiteX19" fmla="*/ 349391 w 446578"/>
                <a:gd name="connsiteY19" fmla="*/ 219202 h 411933"/>
                <a:gd name="connsiteX20" fmla="*/ 323266 w 446578"/>
                <a:gd name="connsiteY20" fmla="*/ 161417 h 411933"/>
                <a:gd name="connsiteX21" fmla="*/ 188147 w 446578"/>
                <a:gd name="connsiteY21" fmla="*/ 26297 h 411933"/>
                <a:gd name="connsiteX22" fmla="*/ 177766 w 446578"/>
                <a:gd name="connsiteY22" fmla="*/ 22145 h 411933"/>
                <a:gd name="connsiteX23" fmla="*/ 167905 w 446578"/>
                <a:gd name="connsiteY23" fmla="*/ 26297 h 411933"/>
                <a:gd name="connsiteX24" fmla="*/ 163753 w 446578"/>
                <a:gd name="connsiteY24" fmla="*/ 36332 h 411933"/>
                <a:gd name="connsiteX25" fmla="*/ 167905 w 446578"/>
                <a:gd name="connsiteY25" fmla="*/ 46539 h 411933"/>
                <a:gd name="connsiteX26" fmla="*/ 251814 w 446578"/>
                <a:gd name="connsiteY26" fmla="*/ 130448 h 411933"/>
                <a:gd name="connsiteX27" fmla="*/ 251814 w 446578"/>
                <a:gd name="connsiteY27" fmla="*/ 146019 h 411933"/>
                <a:gd name="connsiteX28" fmla="*/ 244028 w 446578"/>
                <a:gd name="connsiteY28" fmla="*/ 149306 h 411933"/>
                <a:gd name="connsiteX29" fmla="*/ 236243 w 446578"/>
                <a:gd name="connsiteY29" fmla="*/ 146019 h 411933"/>
                <a:gd name="connsiteX30" fmla="*/ 152507 w 446578"/>
                <a:gd name="connsiteY30" fmla="*/ 62283 h 411933"/>
                <a:gd name="connsiteX31" fmla="*/ 152507 w 446578"/>
                <a:gd name="connsiteY31" fmla="*/ 62283 h 411933"/>
                <a:gd name="connsiteX32" fmla="*/ 152334 w 446578"/>
                <a:gd name="connsiteY32" fmla="*/ 62110 h 411933"/>
                <a:gd name="connsiteX33" fmla="*/ 117559 w 446578"/>
                <a:gd name="connsiteY33" fmla="*/ 27335 h 411933"/>
                <a:gd name="connsiteX34" fmla="*/ 97317 w 446578"/>
                <a:gd name="connsiteY34" fmla="*/ 27335 h 411933"/>
                <a:gd name="connsiteX35" fmla="*/ 97317 w 446578"/>
                <a:gd name="connsiteY35" fmla="*/ 47577 h 411933"/>
                <a:gd name="connsiteX36" fmla="*/ 198700 w 446578"/>
                <a:gd name="connsiteY36" fmla="*/ 148960 h 411933"/>
                <a:gd name="connsiteX37" fmla="*/ 198700 w 446578"/>
                <a:gd name="connsiteY37" fmla="*/ 164531 h 411933"/>
                <a:gd name="connsiteX38" fmla="*/ 183129 w 446578"/>
                <a:gd name="connsiteY38" fmla="*/ 164531 h 411933"/>
                <a:gd name="connsiteX39" fmla="*/ 56487 w 446578"/>
                <a:gd name="connsiteY39" fmla="*/ 37889 h 411933"/>
                <a:gd name="connsiteX40" fmla="*/ 36245 w 446578"/>
                <a:gd name="connsiteY40" fmla="*/ 37889 h 411933"/>
                <a:gd name="connsiteX41" fmla="*/ 32093 w 446578"/>
                <a:gd name="connsiteY41" fmla="*/ 47923 h 411933"/>
                <a:gd name="connsiteX42" fmla="*/ 36245 w 446578"/>
                <a:gd name="connsiteY42" fmla="*/ 57958 h 411933"/>
                <a:gd name="connsiteX43" fmla="*/ 162887 w 446578"/>
                <a:gd name="connsiteY43" fmla="*/ 184600 h 411933"/>
                <a:gd name="connsiteX44" fmla="*/ 162887 w 446578"/>
                <a:gd name="connsiteY44" fmla="*/ 200171 h 411933"/>
                <a:gd name="connsiteX45" fmla="*/ 155102 w 446578"/>
                <a:gd name="connsiteY45" fmla="*/ 203458 h 411933"/>
                <a:gd name="connsiteX46" fmla="*/ 147317 w 446578"/>
                <a:gd name="connsiteY46" fmla="*/ 200171 h 411933"/>
                <a:gd name="connsiteX47" fmla="*/ 46107 w 446578"/>
                <a:gd name="connsiteY47" fmla="*/ 98961 h 411933"/>
                <a:gd name="connsiteX48" fmla="*/ 45934 w 446578"/>
                <a:gd name="connsiteY48" fmla="*/ 98961 h 411933"/>
                <a:gd name="connsiteX49" fmla="*/ 25865 w 446578"/>
                <a:gd name="connsiteY49" fmla="*/ 98961 h 411933"/>
                <a:gd name="connsiteX50" fmla="*/ 25865 w 446578"/>
                <a:gd name="connsiteY50" fmla="*/ 119203 h 411933"/>
                <a:gd name="connsiteX51" fmla="*/ 171538 w 446578"/>
                <a:gd name="connsiteY51" fmla="*/ 264703 h 411933"/>
                <a:gd name="connsiteX52" fmla="*/ 175171 w 446578"/>
                <a:gd name="connsiteY52" fmla="*/ 272834 h 411933"/>
                <a:gd name="connsiteX53" fmla="*/ 168424 w 446578"/>
                <a:gd name="connsiteY53" fmla="*/ 283042 h 411933"/>
                <a:gd name="connsiteX54" fmla="*/ 168251 w 446578"/>
                <a:gd name="connsiteY54" fmla="*/ 283042 h 411933"/>
                <a:gd name="connsiteX55" fmla="*/ 127075 w 446578"/>
                <a:gd name="connsiteY55" fmla="*/ 287886 h 411933"/>
                <a:gd name="connsiteX56" fmla="*/ 84169 w 446578"/>
                <a:gd name="connsiteY56" fmla="*/ 278890 h 411933"/>
                <a:gd name="connsiteX57" fmla="*/ 67387 w 446578"/>
                <a:gd name="connsiteY57" fmla="*/ 283388 h 411933"/>
                <a:gd name="connsiteX58" fmla="*/ 64100 w 446578"/>
                <a:gd name="connsiteY58" fmla="*/ 296882 h 411933"/>
                <a:gd name="connsiteX59" fmla="*/ 75345 w 446578"/>
                <a:gd name="connsiteY59" fmla="*/ 307782 h 411933"/>
                <a:gd name="connsiteX60" fmla="*/ 95414 w 446578"/>
                <a:gd name="connsiteY60" fmla="*/ 312107 h 411933"/>
                <a:gd name="connsiteX61" fmla="*/ 141780 w 446578"/>
                <a:gd name="connsiteY61" fmla="*/ 321796 h 411933"/>
                <a:gd name="connsiteX62" fmla="*/ 194375 w 446578"/>
                <a:gd name="connsiteY62" fmla="*/ 320758 h 411933"/>
                <a:gd name="connsiteX63" fmla="*/ 236070 w 446578"/>
                <a:gd name="connsiteY63" fmla="*/ 316432 h 411933"/>
                <a:gd name="connsiteX64" fmla="*/ 253025 w 446578"/>
                <a:gd name="connsiteY64" fmla="*/ 315048 h 411933"/>
                <a:gd name="connsiteX65" fmla="*/ 261502 w 446578"/>
                <a:gd name="connsiteY65" fmla="*/ 318336 h 411933"/>
                <a:gd name="connsiteX66" fmla="*/ 336069 w 446578"/>
                <a:gd name="connsiteY66" fmla="*/ 393075 h 411933"/>
                <a:gd name="connsiteX67" fmla="*/ 336069 w 446578"/>
                <a:gd name="connsiteY67" fmla="*/ 408646 h 411933"/>
                <a:gd name="connsiteX68" fmla="*/ 328284 w 446578"/>
                <a:gd name="connsiteY68" fmla="*/ 411933 h 411933"/>
                <a:gd name="connsiteX69" fmla="*/ 320498 w 446578"/>
                <a:gd name="connsiteY69" fmla="*/ 408646 h 411933"/>
                <a:gd name="connsiteX70" fmla="*/ 249565 w 446578"/>
                <a:gd name="connsiteY70" fmla="*/ 337540 h 411933"/>
                <a:gd name="connsiteX71" fmla="*/ 237973 w 446578"/>
                <a:gd name="connsiteY71" fmla="*/ 338578 h 411933"/>
                <a:gd name="connsiteX72" fmla="*/ 197489 w 446578"/>
                <a:gd name="connsiteY72" fmla="*/ 342730 h 411933"/>
                <a:gd name="connsiteX73" fmla="*/ 137455 w 446578"/>
                <a:gd name="connsiteY73" fmla="*/ 343422 h 411933"/>
                <a:gd name="connsiteX74" fmla="*/ 91089 w 446578"/>
                <a:gd name="connsiteY74" fmla="*/ 333733 h 411933"/>
                <a:gd name="connsiteX75" fmla="*/ 71020 w 446578"/>
                <a:gd name="connsiteY75" fmla="*/ 329408 h 411933"/>
                <a:gd name="connsiteX76" fmla="*/ 43339 w 446578"/>
                <a:gd name="connsiteY76" fmla="*/ 303284 h 411933"/>
                <a:gd name="connsiteX77" fmla="*/ 51643 w 446578"/>
                <a:gd name="connsiteY77" fmla="*/ 268163 h 411933"/>
                <a:gd name="connsiteX78" fmla="*/ 88840 w 446578"/>
                <a:gd name="connsiteY78" fmla="*/ 257264 h 411933"/>
                <a:gd name="connsiteX79" fmla="*/ 131746 w 446578"/>
                <a:gd name="connsiteY79" fmla="*/ 266260 h 411933"/>
                <a:gd name="connsiteX80" fmla="*/ 143338 w 446578"/>
                <a:gd name="connsiteY80" fmla="*/ 267125 h 411933"/>
                <a:gd name="connsiteX81" fmla="*/ 10640 w 446578"/>
                <a:gd name="connsiteY81" fmla="*/ 134428 h 411933"/>
                <a:gd name="connsiteX82" fmla="*/ 10640 w 446578"/>
                <a:gd name="connsiteY82" fmla="*/ 83044 h 411933"/>
                <a:gd name="connsiteX83" fmla="*/ 22924 w 446578"/>
                <a:gd name="connsiteY83" fmla="*/ 75259 h 411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46578" h="411933">
                  <a:moveTo>
                    <a:pt x="22924" y="75086"/>
                  </a:moveTo>
                  <a:lnTo>
                    <a:pt x="21021" y="73183"/>
                  </a:lnTo>
                  <a:cubicBezTo>
                    <a:pt x="14273" y="66435"/>
                    <a:pt x="10467" y="57266"/>
                    <a:pt x="10467" y="47577"/>
                  </a:cubicBezTo>
                  <a:cubicBezTo>
                    <a:pt x="10467" y="37889"/>
                    <a:pt x="14273" y="28719"/>
                    <a:pt x="21021" y="21972"/>
                  </a:cubicBezTo>
                  <a:cubicBezTo>
                    <a:pt x="35207" y="7785"/>
                    <a:pt x="58217" y="7785"/>
                    <a:pt x="72231" y="21972"/>
                  </a:cubicBezTo>
                  <a:lnTo>
                    <a:pt x="73961" y="23702"/>
                  </a:lnTo>
                  <a:cubicBezTo>
                    <a:pt x="75691" y="19204"/>
                    <a:pt x="78459" y="15052"/>
                    <a:pt x="81920" y="11419"/>
                  </a:cubicBezTo>
                  <a:cubicBezTo>
                    <a:pt x="95587" y="-2249"/>
                    <a:pt x="119462" y="-2249"/>
                    <a:pt x="133130" y="11419"/>
                  </a:cubicBezTo>
                  <a:lnTo>
                    <a:pt x="144549" y="22837"/>
                  </a:lnTo>
                  <a:cubicBezTo>
                    <a:pt x="146279" y="18339"/>
                    <a:pt x="149047" y="14187"/>
                    <a:pt x="152507" y="10553"/>
                  </a:cubicBezTo>
                  <a:cubicBezTo>
                    <a:pt x="159254" y="3806"/>
                    <a:pt x="168251" y="0"/>
                    <a:pt x="177939" y="0"/>
                  </a:cubicBezTo>
                  <a:cubicBezTo>
                    <a:pt x="187974" y="0"/>
                    <a:pt x="197143" y="3806"/>
                    <a:pt x="203891" y="10727"/>
                  </a:cubicBezTo>
                  <a:lnTo>
                    <a:pt x="339010" y="145846"/>
                  </a:lnTo>
                  <a:cubicBezTo>
                    <a:pt x="357349" y="164185"/>
                    <a:pt x="368595" y="188060"/>
                    <a:pt x="371190" y="213665"/>
                  </a:cubicBezTo>
                  <a:lnTo>
                    <a:pt x="443334" y="285810"/>
                  </a:lnTo>
                  <a:cubicBezTo>
                    <a:pt x="447659" y="290135"/>
                    <a:pt x="447659" y="297056"/>
                    <a:pt x="443334" y="301381"/>
                  </a:cubicBezTo>
                  <a:cubicBezTo>
                    <a:pt x="441258" y="303457"/>
                    <a:pt x="438317" y="304668"/>
                    <a:pt x="435549" y="304668"/>
                  </a:cubicBezTo>
                  <a:cubicBezTo>
                    <a:pt x="432781" y="304668"/>
                    <a:pt x="430013" y="303630"/>
                    <a:pt x="427763" y="301381"/>
                  </a:cubicBezTo>
                  <a:lnTo>
                    <a:pt x="352678" y="226295"/>
                  </a:lnTo>
                  <a:cubicBezTo>
                    <a:pt x="350775" y="224392"/>
                    <a:pt x="349564" y="221797"/>
                    <a:pt x="349391" y="219202"/>
                  </a:cubicBezTo>
                  <a:cubicBezTo>
                    <a:pt x="348007" y="197403"/>
                    <a:pt x="338837" y="176815"/>
                    <a:pt x="323266" y="161417"/>
                  </a:cubicBezTo>
                  <a:lnTo>
                    <a:pt x="188147" y="26297"/>
                  </a:lnTo>
                  <a:cubicBezTo>
                    <a:pt x="185379" y="23529"/>
                    <a:pt x="181745" y="22145"/>
                    <a:pt x="177766" y="22145"/>
                  </a:cubicBezTo>
                  <a:cubicBezTo>
                    <a:pt x="173960" y="21626"/>
                    <a:pt x="170500" y="23529"/>
                    <a:pt x="167905" y="26297"/>
                  </a:cubicBezTo>
                  <a:cubicBezTo>
                    <a:pt x="165310" y="28892"/>
                    <a:pt x="163753" y="32526"/>
                    <a:pt x="163753" y="36332"/>
                  </a:cubicBezTo>
                  <a:cubicBezTo>
                    <a:pt x="163753" y="40138"/>
                    <a:pt x="165137" y="43771"/>
                    <a:pt x="167905" y="46539"/>
                  </a:cubicBezTo>
                  <a:lnTo>
                    <a:pt x="251814" y="130448"/>
                  </a:lnTo>
                  <a:cubicBezTo>
                    <a:pt x="256139" y="134774"/>
                    <a:pt x="256139" y="141694"/>
                    <a:pt x="251814" y="146019"/>
                  </a:cubicBezTo>
                  <a:cubicBezTo>
                    <a:pt x="249738" y="148095"/>
                    <a:pt x="246797" y="149306"/>
                    <a:pt x="244028" y="149306"/>
                  </a:cubicBezTo>
                  <a:cubicBezTo>
                    <a:pt x="241260" y="149306"/>
                    <a:pt x="238319" y="148268"/>
                    <a:pt x="236243" y="146019"/>
                  </a:cubicBezTo>
                  <a:lnTo>
                    <a:pt x="152507" y="62283"/>
                  </a:lnTo>
                  <a:cubicBezTo>
                    <a:pt x="152507" y="62283"/>
                    <a:pt x="152507" y="62283"/>
                    <a:pt x="152507" y="62283"/>
                  </a:cubicBezTo>
                  <a:cubicBezTo>
                    <a:pt x="152507" y="62283"/>
                    <a:pt x="152507" y="62110"/>
                    <a:pt x="152334" y="62110"/>
                  </a:cubicBezTo>
                  <a:lnTo>
                    <a:pt x="117559" y="27335"/>
                  </a:lnTo>
                  <a:cubicBezTo>
                    <a:pt x="112023" y="21799"/>
                    <a:pt x="102854" y="21799"/>
                    <a:pt x="97317" y="27335"/>
                  </a:cubicBezTo>
                  <a:cubicBezTo>
                    <a:pt x="91781" y="32872"/>
                    <a:pt x="91781" y="42041"/>
                    <a:pt x="97317" y="47577"/>
                  </a:cubicBezTo>
                  <a:lnTo>
                    <a:pt x="198700" y="148960"/>
                  </a:lnTo>
                  <a:cubicBezTo>
                    <a:pt x="203025" y="153285"/>
                    <a:pt x="203025" y="160206"/>
                    <a:pt x="198700" y="164531"/>
                  </a:cubicBezTo>
                  <a:cubicBezTo>
                    <a:pt x="194375" y="168856"/>
                    <a:pt x="187455" y="168856"/>
                    <a:pt x="183129" y="164531"/>
                  </a:cubicBezTo>
                  <a:lnTo>
                    <a:pt x="56487" y="37889"/>
                  </a:lnTo>
                  <a:cubicBezTo>
                    <a:pt x="50951" y="32353"/>
                    <a:pt x="41782" y="32353"/>
                    <a:pt x="36245" y="37889"/>
                  </a:cubicBezTo>
                  <a:cubicBezTo>
                    <a:pt x="33650" y="40484"/>
                    <a:pt x="32093" y="44117"/>
                    <a:pt x="32093" y="47923"/>
                  </a:cubicBezTo>
                  <a:cubicBezTo>
                    <a:pt x="32093" y="51730"/>
                    <a:pt x="33477" y="55363"/>
                    <a:pt x="36245" y="57958"/>
                  </a:cubicBezTo>
                  <a:lnTo>
                    <a:pt x="162887" y="184600"/>
                  </a:lnTo>
                  <a:cubicBezTo>
                    <a:pt x="167213" y="188925"/>
                    <a:pt x="167213" y="195846"/>
                    <a:pt x="162887" y="200171"/>
                  </a:cubicBezTo>
                  <a:cubicBezTo>
                    <a:pt x="160811" y="202247"/>
                    <a:pt x="157870" y="203458"/>
                    <a:pt x="155102" y="203458"/>
                  </a:cubicBezTo>
                  <a:cubicBezTo>
                    <a:pt x="152334" y="203458"/>
                    <a:pt x="149566" y="202420"/>
                    <a:pt x="147317" y="200171"/>
                  </a:cubicBezTo>
                  <a:lnTo>
                    <a:pt x="46107" y="98961"/>
                  </a:lnTo>
                  <a:cubicBezTo>
                    <a:pt x="46107" y="98961"/>
                    <a:pt x="46107" y="98961"/>
                    <a:pt x="45934" y="98961"/>
                  </a:cubicBezTo>
                  <a:cubicBezTo>
                    <a:pt x="40397" y="93425"/>
                    <a:pt x="31055" y="93598"/>
                    <a:pt x="25865" y="98961"/>
                  </a:cubicBezTo>
                  <a:cubicBezTo>
                    <a:pt x="20329" y="104497"/>
                    <a:pt x="20329" y="113667"/>
                    <a:pt x="25865" y="119203"/>
                  </a:cubicBezTo>
                  <a:lnTo>
                    <a:pt x="171538" y="264703"/>
                  </a:lnTo>
                  <a:cubicBezTo>
                    <a:pt x="173787" y="266779"/>
                    <a:pt x="175171" y="269720"/>
                    <a:pt x="175171" y="272834"/>
                  </a:cubicBezTo>
                  <a:cubicBezTo>
                    <a:pt x="175171" y="277333"/>
                    <a:pt x="172576" y="281312"/>
                    <a:pt x="168424" y="283042"/>
                  </a:cubicBezTo>
                  <a:cubicBezTo>
                    <a:pt x="168424" y="283042"/>
                    <a:pt x="168424" y="283042"/>
                    <a:pt x="168251" y="283042"/>
                  </a:cubicBezTo>
                  <a:cubicBezTo>
                    <a:pt x="155275" y="289097"/>
                    <a:pt x="140742" y="290827"/>
                    <a:pt x="127075" y="287886"/>
                  </a:cubicBezTo>
                  <a:lnTo>
                    <a:pt x="84169" y="278890"/>
                  </a:lnTo>
                  <a:cubicBezTo>
                    <a:pt x="77767" y="277506"/>
                    <a:pt x="71366" y="279236"/>
                    <a:pt x="67387" y="283388"/>
                  </a:cubicBezTo>
                  <a:cubicBezTo>
                    <a:pt x="62716" y="288232"/>
                    <a:pt x="63062" y="293422"/>
                    <a:pt x="64100" y="296882"/>
                  </a:cubicBezTo>
                  <a:cubicBezTo>
                    <a:pt x="65830" y="302419"/>
                    <a:pt x="70328" y="306744"/>
                    <a:pt x="75345" y="307782"/>
                  </a:cubicBezTo>
                  <a:lnTo>
                    <a:pt x="95414" y="312107"/>
                  </a:lnTo>
                  <a:cubicBezTo>
                    <a:pt x="110812" y="315394"/>
                    <a:pt x="126210" y="318682"/>
                    <a:pt x="141780" y="321796"/>
                  </a:cubicBezTo>
                  <a:cubicBezTo>
                    <a:pt x="159773" y="325602"/>
                    <a:pt x="176555" y="323353"/>
                    <a:pt x="194375" y="320758"/>
                  </a:cubicBezTo>
                  <a:cubicBezTo>
                    <a:pt x="208216" y="318855"/>
                    <a:pt x="222402" y="317644"/>
                    <a:pt x="236070" y="316432"/>
                  </a:cubicBezTo>
                  <a:cubicBezTo>
                    <a:pt x="241606" y="315913"/>
                    <a:pt x="247143" y="315567"/>
                    <a:pt x="253025" y="315048"/>
                  </a:cubicBezTo>
                  <a:cubicBezTo>
                    <a:pt x="256139" y="315048"/>
                    <a:pt x="259253" y="316086"/>
                    <a:pt x="261502" y="318336"/>
                  </a:cubicBezTo>
                  <a:lnTo>
                    <a:pt x="336069" y="393075"/>
                  </a:lnTo>
                  <a:cubicBezTo>
                    <a:pt x="340394" y="397400"/>
                    <a:pt x="340394" y="404321"/>
                    <a:pt x="336069" y="408646"/>
                  </a:cubicBezTo>
                  <a:cubicBezTo>
                    <a:pt x="333993" y="410722"/>
                    <a:pt x="331052" y="411933"/>
                    <a:pt x="328284" y="411933"/>
                  </a:cubicBezTo>
                  <a:cubicBezTo>
                    <a:pt x="325515" y="411933"/>
                    <a:pt x="322574" y="410895"/>
                    <a:pt x="320498" y="408646"/>
                  </a:cubicBezTo>
                  <a:lnTo>
                    <a:pt x="249565" y="337540"/>
                  </a:lnTo>
                  <a:cubicBezTo>
                    <a:pt x="245759" y="337886"/>
                    <a:pt x="241779" y="338232"/>
                    <a:pt x="237973" y="338578"/>
                  </a:cubicBezTo>
                  <a:cubicBezTo>
                    <a:pt x="224651" y="339616"/>
                    <a:pt x="210811" y="340827"/>
                    <a:pt x="197489" y="342730"/>
                  </a:cubicBezTo>
                  <a:cubicBezTo>
                    <a:pt x="178631" y="345325"/>
                    <a:pt x="159081" y="348093"/>
                    <a:pt x="137455" y="343422"/>
                  </a:cubicBezTo>
                  <a:cubicBezTo>
                    <a:pt x="122058" y="340308"/>
                    <a:pt x="106487" y="337020"/>
                    <a:pt x="91089" y="333733"/>
                  </a:cubicBezTo>
                  <a:lnTo>
                    <a:pt x="71020" y="329408"/>
                  </a:lnTo>
                  <a:cubicBezTo>
                    <a:pt x="58217" y="326640"/>
                    <a:pt x="47318" y="316432"/>
                    <a:pt x="43339" y="303284"/>
                  </a:cubicBezTo>
                  <a:cubicBezTo>
                    <a:pt x="39532" y="290654"/>
                    <a:pt x="42647" y="277506"/>
                    <a:pt x="51643" y="268163"/>
                  </a:cubicBezTo>
                  <a:cubicBezTo>
                    <a:pt x="60812" y="258302"/>
                    <a:pt x="74826" y="254322"/>
                    <a:pt x="88840" y="257264"/>
                  </a:cubicBezTo>
                  <a:lnTo>
                    <a:pt x="131746" y="266260"/>
                  </a:lnTo>
                  <a:cubicBezTo>
                    <a:pt x="135552" y="267125"/>
                    <a:pt x="139358" y="267471"/>
                    <a:pt x="143338" y="267125"/>
                  </a:cubicBezTo>
                  <a:lnTo>
                    <a:pt x="10640" y="134428"/>
                  </a:lnTo>
                  <a:cubicBezTo>
                    <a:pt x="-3547" y="120241"/>
                    <a:pt x="-3547" y="97231"/>
                    <a:pt x="10640" y="83044"/>
                  </a:cubicBezTo>
                  <a:cubicBezTo>
                    <a:pt x="14100" y="79584"/>
                    <a:pt x="18425" y="76989"/>
                    <a:pt x="22924" y="75259"/>
                  </a:cubicBezTo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873A6C9-E924-34F5-5BA0-12D44478560A}"/>
                </a:ext>
              </a:extLst>
            </p:cNvPr>
            <p:cNvSpPr/>
            <p:nvPr/>
          </p:nvSpPr>
          <p:spPr>
            <a:xfrm>
              <a:off x="700879" y="2854700"/>
              <a:ext cx="412062" cy="446621"/>
            </a:xfrm>
            <a:custGeom>
              <a:avLst/>
              <a:gdLst>
                <a:gd name="connsiteX0" fmla="*/ 74869 w 412062"/>
                <a:gd name="connsiteY0" fmla="*/ 249392 h 446621"/>
                <a:gd name="connsiteX1" fmla="*/ 73831 w 412062"/>
                <a:gd name="connsiteY1" fmla="*/ 237800 h 446621"/>
                <a:gd name="connsiteX2" fmla="*/ 69679 w 412062"/>
                <a:gd name="connsiteY2" fmla="*/ 197316 h 446621"/>
                <a:gd name="connsiteX3" fmla="*/ 68987 w 412062"/>
                <a:gd name="connsiteY3" fmla="*/ 137282 h 446621"/>
                <a:gd name="connsiteX4" fmla="*/ 78676 w 412062"/>
                <a:gd name="connsiteY4" fmla="*/ 90916 h 446621"/>
                <a:gd name="connsiteX5" fmla="*/ 83001 w 412062"/>
                <a:gd name="connsiteY5" fmla="*/ 70847 h 446621"/>
                <a:gd name="connsiteX6" fmla="*/ 109125 w 412062"/>
                <a:gd name="connsiteY6" fmla="*/ 43166 h 446621"/>
                <a:gd name="connsiteX7" fmla="*/ 144246 w 412062"/>
                <a:gd name="connsiteY7" fmla="*/ 51470 h 446621"/>
                <a:gd name="connsiteX8" fmla="*/ 155145 w 412062"/>
                <a:gd name="connsiteY8" fmla="*/ 88667 h 446621"/>
                <a:gd name="connsiteX9" fmla="*/ 146149 w 412062"/>
                <a:gd name="connsiteY9" fmla="*/ 131746 h 446621"/>
                <a:gd name="connsiteX10" fmla="*/ 145284 w 412062"/>
                <a:gd name="connsiteY10" fmla="*/ 143338 h 446621"/>
                <a:gd name="connsiteX11" fmla="*/ 277981 w 412062"/>
                <a:gd name="connsiteY11" fmla="*/ 10640 h 446621"/>
                <a:gd name="connsiteX12" fmla="*/ 329365 w 412062"/>
                <a:gd name="connsiteY12" fmla="*/ 10640 h 446621"/>
                <a:gd name="connsiteX13" fmla="*/ 337323 w 412062"/>
                <a:gd name="connsiteY13" fmla="*/ 22751 h 446621"/>
                <a:gd name="connsiteX14" fmla="*/ 339053 w 412062"/>
                <a:gd name="connsiteY14" fmla="*/ 21021 h 446621"/>
                <a:gd name="connsiteX15" fmla="*/ 390264 w 412062"/>
                <a:gd name="connsiteY15" fmla="*/ 21021 h 446621"/>
                <a:gd name="connsiteX16" fmla="*/ 390264 w 412062"/>
                <a:gd name="connsiteY16" fmla="*/ 72231 h 446621"/>
                <a:gd name="connsiteX17" fmla="*/ 388361 w 412062"/>
                <a:gd name="connsiteY17" fmla="*/ 74134 h 446621"/>
                <a:gd name="connsiteX18" fmla="*/ 400644 w 412062"/>
                <a:gd name="connsiteY18" fmla="*/ 81920 h 446621"/>
                <a:gd name="connsiteX19" fmla="*/ 411198 w 412062"/>
                <a:gd name="connsiteY19" fmla="*/ 107525 h 446621"/>
                <a:gd name="connsiteX20" fmla="*/ 400644 w 412062"/>
                <a:gd name="connsiteY20" fmla="*/ 133130 h 446621"/>
                <a:gd name="connsiteX21" fmla="*/ 389226 w 412062"/>
                <a:gd name="connsiteY21" fmla="*/ 144549 h 446621"/>
                <a:gd name="connsiteX22" fmla="*/ 401509 w 412062"/>
                <a:gd name="connsiteY22" fmla="*/ 152507 h 446621"/>
                <a:gd name="connsiteX23" fmla="*/ 412063 w 412062"/>
                <a:gd name="connsiteY23" fmla="*/ 177939 h 446621"/>
                <a:gd name="connsiteX24" fmla="*/ 401336 w 412062"/>
                <a:gd name="connsiteY24" fmla="*/ 203890 h 446621"/>
                <a:gd name="connsiteX25" fmla="*/ 266217 w 412062"/>
                <a:gd name="connsiteY25" fmla="*/ 339010 h 446621"/>
                <a:gd name="connsiteX26" fmla="*/ 198397 w 412062"/>
                <a:gd name="connsiteY26" fmla="*/ 371190 h 446621"/>
                <a:gd name="connsiteX27" fmla="*/ 126253 w 412062"/>
                <a:gd name="connsiteY27" fmla="*/ 443334 h 446621"/>
                <a:gd name="connsiteX28" fmla="*/ 118468 w 412062"/>
                <a:gd name="connsiteY28" fmla="*/ 446621 h 446621"/>
                <a:gd name="connsiteX29" fmla="*/ 110682 w 412062"/>
                <a:gd name="connsiteY29" fmla="*/ 443334 h 446621"/>
                <a:gd name="connsiteX30" fmla="*/ 110682 w 412062"/>
                <a:gd name="connsiteY30" fmla="*/ 427763 h 446621"/>
                <a:gd name="connsiteX31" fmla="*/ 185768 w 412062"/>
                <a:gd name="connsiteY31" fmla="*/ 352678 h 446621"/>
                <a:gd name="connsiteX32" fmla="*/ 192861 w 412062"/>
                <a:gd name="connsiteY32" fmla="*/ 349564 h 446621"/>
                <a:gd name="connsiteX33" fmla="*/ 250646 w 412062"/>
                <a:gd name="connsiteY33" fmla="*/ 323439 h 446621"/>
                <a:gd name="connsiteX34" fmla="*/ 385766 w 412062"/>
                <a:gd name="connsiteY34" fmla="*/ 188320 h 446621"/>
                <a:gd name="connsiteX35" fmla="*/ 389918 w 412062"/>
                <a:gd name="connsiteY35" fmla="*/ 177939 h 446621"/>
                <a:gd name="connsiteX36" fmla="*/ 385766 w 412062"/>
                <a:gd name="connsiteY36" fmla="*/ 168078 h 446621"/>
                <a:gd name="connsiteX37" fmla="*/ 375731 w 412062"/>
                <a:gd name="connsiteY37" fmla="*/ 163925 h 446621"/>
                <a:gd name="connsiteX38" fmla="*/ 375731 w 412062"/>
                <a:gd name="connsiteY38" fmla="*/ 163925 h 446621"/>
                <a:gd name="connsiteX39" fmla="*/ 365524 w 412062"/>
                <a:gd name="connsiteY39" fmla="*/ 168078 h 446621"/>
                <a:gd name="connsiteX40" fmla="*/ 281615 w 412062"/>
                <a:gd name="connsiteY40" fmla="*/ 251987 h 446621"/>
                <a:gd name="connsiteX41" fmla="*/ 273829 w 412062"/>
                <a:gd name="connsiteY41" fmla="*/ 255274 h 446621"/>
                <a:gd name="connsiteX42" fmla="*/ 266044 w 412062"/>
                <a:gd name="connsiteY42" fmla="*/ 251987 h 446621"/>
                <a:gd name="connsiteX43" fmla="*/ 266044 w 412062"/>
                <a:gd name="connsiteY43" fmla="*/ 236416 h 446621"/>
                <a:gd name="connsiteX44" fmla="*/ 349780 w 412062"/>
                <a:gd name="connsiteY44" fmla="*/ 152680 h 446621"/>
                <a:gd name="connsiteX45" fmla="*/ 349780 w 412062"/>
                <a:gd name="connsiteY45" fmla="*/ 152680 h 446621"/>
                <a:gd name="connsiteX46" fmla="*/ 349953 w 412062"/>
                <a:gd name="connsiteY46" fmla="*/ 152507 h 446621"/>
                <a:gd name="connsiteX47" fmla="*/ 384728 w 412062"/>
                <a:gd name="connsiteY47" fmla="*/ 117732 h 446621"/>
                <a:gd name="connsiteX48" fmla="*/ 384728 w 412062"/>
                <a:gd name="connsiteY48" fmla="*/ 97490 h 446621"/>
                <a:gd name="connsiteX49" fmla="*/ 364486 w 412062"/>
                <a:gd name="connsiteY49" fmla="*/ 97490 h 446621"/>
                <a:gd name="connsiteX50" fmla="*/ 263103 w 412062"/>
                <a:gd name="connsiteY50" fmla="*/ 198873 h 446621"/>
                <a:gd name="connsiteX51" fmla="*/ 255317 w 412062"/>
                <a:gd name="connsiteY51" fmla="*/ 202160 h 446621"/>
                <a:gd name="connsiteX52" fmla="*/ 247532 w 412062"/>
                <a:gd name="connsiteY52" fmla="*/ 198873 h 446621"/>
                <a:gd name="connsiteX53" fmla="*/ 247532 w 412062"/>
                <a:gd name="connsiteY53" fmla="*/ 183302 h 446621"/>
                <a:gd name="connsiteX54" fmla="*/ 374174 w 412062"/>
                <a:gd name="connsiteY54" fmla="*/ 56660 h 446621"/>
                <a:gd name="connsiteX55" fmla="*/ 374174 w 412062"/>
                <a:gd name="connsiteY55" fmla="*/ 36418 h 446621"/>
                <a:gd name="connsiteX56" fmla="*/ 353932 w 412062"/>
                <a:gd name="connsiteY56" fmla="*/ 36418 h 446621"/>
                <a:gd name="connsiteX57" fmla="*/ 227290 w 412062"/>
                <a:gd name="connsiteY57" fmla="*/ 163060 h 446621"/>
                <a:gd name="connsiteX58" fmla="*/ 211719 w 412062"/>
                <a:gd name="connsiteY58" fmla="*/ 163060 h 446621"/>
                <a:gd name="connsiteX59" fmla="*/ 211719 w 412062"/>
                <a:gd name="connsiteY59" fmla="*/ 147490 h 446621"/>
                <a:gd name="connsiteX60" fmla="*/ 312929 w 412062"/>
                <a:gd name="connsiteY60" fmla="*/ 46280 h 446621"/>
                <a:gd name="connsiteX61" fmla="*/ 312929 w 412062"/>
                <a:gd name="connsiteY61" fmla="*/ 46107 h 446621"/>
                <a:gd name="connsiteX62" fmla="*/ 317081 w 412062"/>
                <a:gd name="connsiteY62" fmla="*/ 36072 h 446621"/>
                <a:gd name="connsiteX63" fmla="*/ 312929 w 412062"/>
                <a:gd name="connsiteY63" fmla="*/ 25865 h 446621"/>
                <a:gd name="connsiteX64" fmla="*/ 292687 w 412062"/>
                <a:gd name="connsiteY64" fmla="*/ 25865 h 446621"/>
                <a:gd name="connsiteX65" fmla="*/ 147187 w 412062"/>
                <a:gd name="connsiteY65" fmla="*/ 171538 h 446621"/>
                <a:gd name="connsiteX66" fmla="*/ 128848 w 412062"/>
                <a:gd name="connsiteY66" fmla="*/ 168424 h 446621"/>
                <a:gd name="connsiteX67" fmla="*/ 128848 w 412062"/>
                <a:gd name="connsiteY67" fmla="*/ 168251 h 446621"/>
                <a:gd name="connsiteX68" fmla="*/ 124004 w 412062"/>
                <a:gd name="connsiteY68" fmla="*/ 127075 h 446621"/>
                <a:gd name="connsiteX69" fmla="*/ 133000 w 412062"/>
                <a:gd name="connsiteY69" fmla="*/ 84169 h 446621"/>
                <a:gd name="connsiteX70" fmla="*/ 128502 w 412062"/>
                <a:gd name="connsiteY70" fmla="*/ 67387 h 446621"/>
                <a:gd name="connsiteX71" fmla="*/ 115007 w 412062"/>
                <a:gd name="connsiteY71" fmla="*/ 64100 h 446621"/>
                <a:gd name="connsiteX72" fmla="*/ 104108 w 412062"/>
                <a:gd name="connsiteY72" fmla="*/ 75345 h 446621"/>
                <a:gd name="connsiteX73" fmla="*/ 99783 w 412062"/>
                <a:gd name="connsiteY73" fmla="*/ 95414 h 446621"/>
                <a:gd name="connsiteX74" fmla="*/ 90094 w 412062"/>
                <a:gd name="connsiteY74" fmla="*/ 141780 h 446621"/>
                <a:gd name="connsiteX75" fmla="*/ 91132 w 412062"/>
                <a:gd name="connsiteY75" fmla="*/ 194375 h 446621"/>
                <a:gd name="connsiteX76" fmla="*/ 95457 w 412062"/>
                <a:gd name="connsiteY76" fmla="*/ 236070 h 446621"/>
                <a:gd name="connsiteX77" fmla="*/ 96841 w 412062"/>
                <a:gd name="connsiteY77" fmla="*/ 253025 h 446621"/>
                <a:gd name="connsiteX78" fmla="*/ 93554 w 412062"/>
                <a:gd name="connsiteY78" fmla="*/ 261502 h 446621"/>
                <a:gd name="connsiteX79" fmla="*/ 18815 w 412062"/>
                <a:gd name="connsiteY79" fmla="*/ 336069 h 446621"/>
                <a:gd name="connsiteX80" fmla="*/ 11029 w 412062"/>
                <a:gd name="connsiteY80" fmla="*/ 339356 h 446621"/>
                <a:gd name="connsiteX81" fmla="*/ 3244 w 412062"/>
                <a:gd name="connsiteY81" fmla="*/ 336069 h 446621"/>
                <a:gd name="connsiteX82" fmla="*/ 3244 w 412062"/>
                <a:gd name="connsiteY82" fmla="*/ 320498 h 446621"/>
                <a:gd name="connsiteX83" fmla="*/ 74350 w 412062"/>
                <a:gd name="connsiteY83" fmla="*/ 249565 h 44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412062" h="446621">
                  <a:moveTo>
                    <a:pt x="74869" y="249392"/>
                  </a:moveTo>
                  <a:cubicBezTo>
                    <a:pt x="74523" y="245586"/>
                    <a:pt x="74177" y="241606"/>
                    <a:pt x="73831" y="237800"/>
                  </a:cubicBezTo>
                  <a:cubicBezTo>
                    <a:pt x="72793" y="224478"/>
                    <a:pt x="71582" y="210638"/>
                    <a:pt x="69679" y="197316"/>
                  </a:cubicBezTo>
                  <a:cubicBezTo>
                    <a:pt x="67084" y="178458"/>
                    <a:pt x="64316" y="158908"/>
                    <a:pt x="68987" y="137282"/>
                  </a:cubicBezTo>
                  <a:cubicBezTo>
                    <a:pt x="72101" y="121711"/>
                    <a:pt x="75388" y="106314"/>
                    <a:pt x="78676" y="90916"/>
                  </a:cubicBezTo>
                  <a:lnTo>
                    <a:pt x="83001" y="70847"/>
                  </a:lnTo>
                  <a:cubicBezTo>
                    <a:pt x="85769" y="58044"/>
                    <a:pt x="95976" y="47145"/>
                    <a:pt x="109125" y="43166"/>
                  </a:cubicBezTo>
                  <a:cubicBezTo>
                    <a:pt x="121582" y="39359"/>
                    <a:pt x="134903" y="42474"/>
                    <a:pt x="144246" y="51470"/>
                  </a:cubicBezTo>
                  <a:cubicBezTo>
                    <a:pt x="154107" y="60639"/>
                    <a:pt x="158086" y="74653"/>
                    <a:pt x="155145" y="88667"/>
                  </a:cubicBezTo>
                  <a:lnTo>
                    <a:pt x="146149" y="131746"/>
                  </a:lnTo>
                  <a:cubicBezTo>
                    <a:pt x="145284" y="135552"/>
                    <a:pt x="145111" y="139358"/>
                    <a:pt x="145284" y="143338"/>
                  </a:cubicBezTo>
                  <a:lnTo>
                    <a:pt x="277981" y="10640"/>
                  </a:lnTo>
                  <a:cubicBezTo>
                    <a:pt x="292168" y="-3547"/>
                    <a:pt x="315178" y="-3547"/>
                    <a:pt x="329365" y="10640"/>
                  </a:cubicBezTo>
                  <a:cubicBezTo>
                    <a:pt x="332825" y="14100"/>
                    <a:pt x="335593" y="18252"/>
                    <a:pt x="337323" y="22751"/>
                  </a:cubicBezTo>
                  <a:lnTo>
                    <a:pt x="339053" y="21021"/>
                  </a:lnTo>
                  <a:cubicBezTo>
                    <a:pt x="352721" y="7353"/>
                    <a:pt x="376596" y="7353"/>
                    <a:pt x="390264" y="21021"/>
                  </a:cubicBezTo>
                  <a:cubicBezTo>
                    <a:pt x="404451" y="35207"/>
                    <a:pt x="404451" y="58217"/>
                    <a:pt x="390264" y="72231"/>
                  </a:cubicBezTo>
                  <a:lnTo>
                    <a:pt x="388361" y="74134"/>
                  </a:lnTo>
                  <a:cubicBezTo>
                    <a:pt x="392859" y="75864"/>
                    <a:pt x="397184" y="78459"/>
                    <a:pt x="400644" y="81920"/>
                  </a:cubicBezTo>
                  <a:cubicBezTo>
                    <a:pt x="407392" y="88667"/>
                    <a:pt x="411198" y="97836"/>
                    <a:pt x="411198" y="107525"/>
                  </a:cubicBezTo>
                  <a:cubicBezTo>
                    <a:pt x="411198" y="117213"/>
                    <a:pt x="407392" y="126383"/>
                    <a:pt x="400644" y="133130"/>
                  </a:cubicBezTo>
                  <a:lnTo>
                    <a:pt x="389226" y="144549"/>
                  </a:lnTo>
                  <a:cubicBezTo>
                    <a:pt x="393724" y="146279"/>
                    <a:pt x="397876" y="149047"/>
                    <a:pt x="401509" y="152507"/>
                  </a:cubicBezTo>
                  <a:cubicBezTo>
                    <a:pt x="408257" y="159081"/>
                    <a:pt x="412063" y="168251"/>
                    <a:pt x="412063" y="177939"/>
                  </a:cubicBezTo>
                  <a:cubicBezTo>
                    <a:pt x="412063" y="187628"/>
                    <a:pt x="408257" y="197143"/>
                    <a:pt x="401336" y="203890"/>
                  </a:cubicBezTo>
                  <a:lnTo>
                    <a:pt x="266217" y="339010"/>
                  </a:lnTo>
                  <a:cubicBezTo>
                    <a:pt x="247878" y="357349"/>
                    <a:pt x="224003" y="368595"/>
                    <a:pt x="198397" y="371190"/>
                  </a:cubicBezTo>
                  <a:lnTo>
                    <a:pt x="126253" y="443334"/>
                  </a:lnTo>
                  <a:cubicBezTo>
                    <a:pt x="124177" y="445410"/>
                    <a:pt x="121236" y="446621"/>
                    <a:pt x="118468" y="446621"/>
                  </a:cubicBezTo>
                  <a:cubicBezTo>
                    <a:pt x="115699" y="446621"/>
                    <a:pt x="112758" y="445583"/>
                    <a:pt x="110682" y="443334"/>
                  </a:cubicBezTo>
                  <a:cubicBezTo>
                    <a:pt x="106357" y="439009"/>
                    <a:pt x="106357" y="432089"/>
                    <a:pt x="110682" y="427763"/>
                  </a:cubicBezTo>
                  <a:lnTo>
                    <a:pt x="185768" y="352678"/>
                  </a:lnTo>
                  <a:cubicBezTo>
                    <a:pt x="187671" y="350775"/>
                    <a:pt x="190266" y="349564"/>
                    <a:pt x="192861" y="349564"/>
                  </a:cubicBezTo>
                  <a:cubicBezTo>
                    <a:pt x="214660" y="348180"/>
                    <a:pt x="235248" y="338837"/>
                    <a:pt x="250646" y="323439"/>
                  </a:cubicBezTo>
                  <a:lnTo>
                    <a:pt x="385766" y="188320"/>
                  </a:lnTo>
                  <a:cubicBezTo>
                    <a:pt x="388534" y="185552"/>
                    <a:pt x="390091" y="181918"/>
                    <a:pt x="389918" y="177939"/>
                  </a:cubicBezTo>
                  <a:cubicBezTo>
                    <a:pt x="389918" y="174133"/>
                    <a:pt x="388534" y="170673"/>
                    <a:pt x="385766" y="168078"/>
                  </a:cubicBezTo>
                  <a:cubicBezTo>
                    <a:pt x="383171" y="165483"/>
                    <a:pt x="379537" y="163925"/>
                    <a:pt x="375731" y="163925"/>
                  </a:cubicBezTo>
                  <a:lnTo>
                    <a:pt x="375731" y="163925"/>
                  </a:lnTo>
                  <a:cubicBezTo>
                    <a:pt x="371925" y="163925"/>
                    <a:pt x="368292" y="165483"/>
                    <a:pt x="365524" y="168078"/>
                  </a:cubicBezTo>
                  <a:lnTo>
                    <a:pt x="281615" y="251987"/>
                  </a:lnTo>
                  <a:cubicBezTo>
                    <a:pt x="279538" y="254063"/>
                    <a:pt x="276597" y="255274"/>
                    <a:pt x="273829" y="255274"/>
                  </a:cubicBezTo>
                  <a:cubicBezTo>
                    <a:pt x="271061" y="255274"/>
                    <a:pt x="268293" y="254236"/>
                    <a:pt x="266044" y="251987"/>
                  </a:cubicBezTo>
                  <a:cubicBezTo>
                    <a:pt x="261719" y="247662"/>
                    <a:pt x="261719" y="240741"/>
                    <a:pt x="266044" y="236416"/>
                  </a:cubicBezTo>
                  <a:lnTo>
                    <a:pt x="349780" y="152680"/>
                  </a:lnTo>
                  <a:cubicBezTo>
                    <a:pt x="349780" y="152680"/>
                    <a:pt x="349780" y="152680"/>
                    <a:pt x="349780" y="152680"/>
                  </a:cubicBezTo>
                  <a:cubicBezTo>
                    <a:pt x="349780" y="152680"/>
                    <a:pt x="349953" y="152680"/>
                    <a:pt x="349953" y="152507"/>
                  </a:cubicBezTo>
                  <a:lnTo>
                    <a:pt x="384728" y="117732"/>
                  </a:lnTo>
                  <a:cubicBezTo>
                    <a:pt x="390264" y="112196"/>
                    <a:pt x="390264" y="103200"/>
                    <a:pt x="384728" y="97490"/>
                  </a:cubicBezTo>
                  <a:cubicBezTo>
                    <a:pt x="379191" y="91954"/>
                    <a:pt x="370022" y="91954"/>
                    <a:pt x="364486" y="97490"/>
                  </a:cubicBezTo>
                  <a:lnTo>
                    <a:pt x="263103" y="198873"/>
                  </a:lnTo>
                  <a:cubicBezTo>
                    <a:pt x="261027" y="200949"/>
                    <a:pt x="258085" y="202160"/>
                    <a:pt x="255317" y="202160"/>
                  </a:cubicBezTo>
                  <a:cubicBezTo>
                    <a:pt x="252549" y="202160"/>
                    <a:pt x="249608" y="201122"/>
                    <a:pt x="247532" y="198873"/>
                  </a:cubicBezTo>
                  <a:cubicBezTo>
                    <a:pt x="243207" y="194548"/>
                    <a:pt x="243207" y="187628"/>
                    <a:pt x="247532" y="183302"/>
                  </a:cubicBezTo>
                  <a:lnTo>
                    <a:pt x="374174" y="56660"/>
                  </a:lnTo>
                  <a:cubicBezTo>
                    <a:pt x="379710" y="51124"/>
                    <a:pt x="379710" y="42128"/>
                    <a:pt x="374174" y="36418"/>
                  </a:cubicBezTo>
                  <a:cubicBezTo>
                    <a:pt x="368811" y="31055"/>
                    <a:pt x="359295" y="31055"/>
                    <a:pt x="353932" y="36418"/>
                  </a:cubicBezTo>
                  <a:lnTo>
                    <a:pt x="227290" y="163060"/>
                  </a:lnTo>
                  <a:cubicBezTo>
                    <a:pt x="222965" y="167386"/>
                    <a:pt x="216044" y="167386"/>
                    <a:pt x="211719" y="163060"/>
                  </a:cubicBezTo>
                  <a:cubicBezTo>
                    <a:pt x="207394" y="158735"/>
                    <a:pt x="207394" y="151815"/>
                    <a:pt x="211719" y="147490"/>
                  </a:cubicBezTo>
                  <a:lnTo>
                    <a:pt x="312929" y="46280"/>
                  </a:lnTo>
                  <a:cubicBezTo>
                    <a:pt x="312929" y="46280"/>
                    <a:pt x="312929" y="46280"/>
                    <a:pt x="312929" y="46107"/>
                  </a:cubicBezTo>
                  <a:cubicBezTo>
                    <a:pt x="315697" y="43339"/>
                    <a:pt x="317081" y="39878"/>
                    <a:pt x="317081" y="36072"/>
                  </a:cubicBezTo>
                  <a:cubicBezTo>
                    <a:pt x="317081" y="32266"/>
                    <a:pt x="315697" y="28633"/>
                    <a:pt x="312929" y="25865"/>
                  </a:cubicBezTo>
                  <a:cubicBezTo>
                    <a:pt x="307393" y="20328"/>
                    <a:pt x="298223" y="20328"/>
                    <a:pt x="292687" y="25865"/>
                  </a:cubicBezTo>
                  <a:lnTo>
                    <a:pt x="147187" y="171538"/>
                  </a:lnTo>
                  <a:cubicBezTo>
                    <a:pt x="142170" y="177074"/>
                    <a:pt x="131789" y="175344"/>
                    <a:pt x="128848" y="168424"/>
                  </a:cubicBezTo>
                  <a:cubicBezTo>
                    <a:pt x="128848" y="168424"/>
                    <a:pt x="128848" y="168251"/>
                    <a:pt x="128848" y="168251"/>
                  </a:cubicBezTo>
                  <a:cubicBezTo>
                    <a:pt x="122793" y="155275"/>
                    <a:pt x="120890" y="140742"/>
                    <a:pt x="124004" y="127075"/>
                  </a:cubicBezTo>
                  <a:lnTo>
                    <a:pt x="133000" y="84169"/>
                  </a:lnTo>
                  <a:cubicBezTo>
                    <a:pt x="134384" y="77767"/>
                    <a:pt x="132654" y="71366"/>
                    <a:pt x="128502" y="67387"/>
                  </a:cubicBezTo>
                  <a:cubicBezTo>
                    <a:pt x="123658" y="62716"/>
                    <a:pt x="118468" y="63062"/>
                    <a:pt x="115007" y="64100"/>
                  </a:cubicBezTo>
                  <a:cubicBezTo>
                    <a:pt x="109471" y="65830"/>
                    <a:pt x="105146" y="70328"/>
                    <a:pt x="104108" y="75345"/>
                  </a:cubicBezTo>
                  <a:lnTo>
                    <a:pt x="99783" y="95414"/>
                  </a:lnTo>
                  <a:cubicBezTo>
                    <a:pt x="96495" y="110812"/>
                    <a:pt x="93208" y="126210"/>
                    <a:pt x="90094" y="141780"/>
                  </a:cubicBezTo>
                  <a:cubicBezTo>
                    <a:pt x="86288" y="159773"/>
                    <a:pt x="88537" y="176555"/>
                    <a:pt x="91132" y="194375"/>
                  </a:cubicBezTo>
                  <a:cubicBezTo>
                    <a:pt x="93035" y="208216"/>
                    <a:pt x="94246" y="222402"/>
                    <a:pt x="95457" y="236070"/>
                  </a:cubicBezTo>
                  <a:cubicBezTo>
                    <a:pt x="95976" y="241606"/>
                    <a:pt x="96322" y="246970"/>
                    <a:pt x="96841" y="253025"/>
                  </a:cubicBezTo>
                  <a:cubicBezTo>
                    <a:pt x="96841" y="256139"/>
                    <a:pt x="95803" y="259253"/>
                    <a:pt x="93554" y="261502"/>
                  </a:cubicBezTo>
                  <a:lnTo>
                    <a:pt x="18815" y="336069"/>
                  </a:lnTo>
                  <a:cubicBezTo>
                    <a:pt x="16739" y="338145"/>
                    <a:pt x="13797" y="339356"/>
                    <a:pt x="11029" y="339356"/>
                  </a:cubicBezTo>
                  <a:cubicBezTo>
                    <a:pt x="8261" y="339356"/>
                    <a:pt x="5493" y="338318"/>
                    <a:pt x="3244" y="336069"/>
                  </a:cubicBezTo>
                  <a:cubicBezTo>
                    <a:pt x="-1081" y="331744"/>
                    <a:pt x="-1081" y="324823"/>
                    <a:pt x="3244" y="320498"/>
                  </a:cubicBezTo>
                  <a:lnTo>
                    <a:pt x="74350" y="249565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E353C8D-3399-5669-58DF-10487044B866}"/>
                </a:ext>
              </a:extLst>
            </p:cNvPr>
            <p:cNvSpPr/>
            <p:nvPr/>
          </p:nvSpPr>
          <p:spPr>
            <a:xfrm>
              <a:off x="701398" y="2399818"/>
              <a:ext cx="446578" cy="411889"/>
            </a:xfrm>
            <a:custGeom>
              <a:avLst/>
              <a:gdLst>
                <a:gd name="connsiteX0" fmla="*/ 374520 w 446578"/>
                <a:gd name="connsiteY0" fmla="*/ 389918 h 411889"/>
                <a:gd name="connsiteX1" fmla="*/ 372790 w 446578"/>
                <a:gd name="connsiteY1" fmla="*/ 388188 h 411889"/>
                <a:gd name="connsiteX2" fmla="*/ 364832 w 446578"/>
                <a:gd name="connsiteY2" fmla="*/ 400298 h 411889"/>
                <a:gd name="connsiteX3" fmla="*/ 339226 w 446578"/>
                <a:gd name="connsiteY3" fmla="*/ 410852 h 411889"/>
                <a:gd name="connsiteX4" fmla="*/ 313621 w 446578"/>
                <a:gd name="connsiteY4" fmla="*/ 400298 h 411889"/>
                <a:gd name="connsiteX5" fmla="*/ 302203 w 446578"/>
                <a:gd name="connsiteY5" fmla="*/ 389053 h 411889"/>
                <a:gd name="connsiteX6" fmla="*/ 294244 w 446578"/>
                <a:gd name="connsiteY6" fmla="*/ 401336 h 411889"/>
                <a:gd name="connsiteX7" fmla="*/ 268812 w 446578"/>
                <a:gd name="connsiteY7" fmla="*/ 411890 h 411889"/>
                <a:gd name="connsiteX8" fmla="*/ 268812 w 446578"/>
                <a:gd name="connsiteY8" fmla="*/ 411890 h 411889"/>
                <a:gd name="connsiteX9" fmla="*/ 243034 w 446578"/>
                <a:gd name="connsiteY9" fmla="*/ 401163 h 411889"/>
                <a:gd name="connsiteX10" fmla="*/ 107914 w 446578"/>
                <a:gd name="connsiteY10" fmla="*/ 266044 h 411889"/>
                <a:gd name="connsiteX11" fmla="*/ 75734 w 446578"/>
                <a:gd name="connsiteY11" fmla="*/ 198224 h 411889"/>
                <a:gd name="connsiteX12" fmla="*/ 3244 w 446578"/>
                <a:gd name="connsiteY12" fmla="*/ 125907 h 411889"/>
                <a:gd name="connsiteX13" fmla="*/ 3244 w 446578"/>
                <a:gd name="connsiteY13" fmla="*/ 110336 h 411889"/>
                <a:gd name="connsiteX14" fmla="*/ 18815 w 446578"/>
                <a:gd name="connsiteY14" fmla="*/ 110336 h 411889"/>
                <a:gd name="connsiteX15" fmla="*/ 94073 w 446578"/>
                <a:gd name="connsiteY15" fmla="*/ 185595 h 411889"/>
                <a:gd name="connsiteX16" fmla="*/ 97361 w 446578"/>
                <a:gd name="connsiteY16" fmla="*/ 192688 h 411889"/>
                <a:gd name="connsiteX17" fmla="*/ 123485 w 446578"/>
                <a:gd name="connsiteY17" fmla="*/ 250473 h 411889"/>
                <a:gd name="connsiteX18" fmla="*/ 258604 w 446578"/>
                <a:gd name="connsiteY18" fmla="*/ 385593 h 411889"/>
                <a:gd name="connsiteX19" fmla="*/ 268985 w 446578"/>
                <a:gd name="connsiteY19" fmla="*/ 389745 h 411889"/>
                <a:gd name="connsiteX20" fmla="*/ 279019 w 446578"/>
                <a:gd name="connsiteY20" fmla="*/ 385593 h 411889"/>
                <a:gd name="connsiteX21" fmla="*/ 279538 w 446578"/>
                <a:gd name="connsiteY21" fmla="*/ 366043 h 411889"/>
                <a:gd name="connsiteX22" fmla="*/ 279019 w 446578"/>
                <a:gd name="connsiteY22" fmla="*/ 365351 h 411889"/>
                <a:gd name="connsiteX23" fmla="*/ 195110 w 446578"/>
                <a:gd name="connsiteY23" fmla="*/ 281442 h 411889"/>
                <a:gd name="connsiteX24" fmla="*/ 195110 w 446578"/>
                <a:gd name="connsiteY24" fmla="*/ 265871 h 411889"/>
                <a:gd name="connsiteX25" fmla="*/ 210681 w 446578"/>
                <a:gd name="connsiteY25" fmla="*/ 265871 h 411889"/>
                <a:gd name="connsiteX26" fmla="*/ 294244 w 446578"/>
                <a:gd name="connsiteY26" fmla="*/ 349607 h 411889"/>
                <a:gd name="connsiteX27" fmla="*/ 294244 w 446578"/>
                <a:gd name="connsiteY27" fmla="*/ 349607 h 411889"/>
                <a:gd name="connsiteX28" fmla="*/ 294590 w 446578"/>
                <a:gd name="connsiteY28" fmla="*/ 349953 h 411889"/>
                <a:gd name="connsiteX29" fmla="*/ 329192 w 446578"/>
                <a:gd name="connsiteY29" fmla="*/ 384555 h 411889"/>
                <a:gd name="connsiteX30" fmla="*/ 349434 w 446578"/>
                <a:gd name="connsiteY30" fmla="*/ 384555 h 411889"/>
                <a:gd name="connsiteX31" fmla="*/ 349434 w 446578"/>
                <a:gd name="connsiteY31" fmla="*/ 364313 h 411889"/>
                <a:gd name="connsiteX32" fmla="*/ 248051 w 446578"/>
                <a:gd name="connsiteY32" fmla="*/ 262930 h 411889"/>
                <a:gd name="connsiteX33" fmla="*/ 248051 w 446578"/>
                <a:gd name="connsiteY33" fmla="*/ 247359 h 411889"/>
                <a:gd name="connsiteX34" fmla="*/ 263622 w 446578"/>
                <a:gd name="connsiteY34" fmla="*/ 247359 h 411889"/>
                <a:gd name="connsiteX35" fmla="*/ 390264 w 446578"/>
                <a:gd name="connsiteY35" fmla="*/ 374001 h 411889"/>
                <a:gd name="connsiteX36" fmla="*/ 410506 w 446578"/>
                <a:gd name="connsiteY36" fmla="*/ 374001 h 411889"/>
                <a:gd name="connsiteX37" fmla="*/ 414658 w 446578"/>
                <a:gd name="connsiteY37" fmla="*/ 363967 h 411889"/>
                <a:gd name="connsiteX38" fmla="*/ 410506 w 446578"/>
                <a:gd name="connsiteY38" fmla="*/ 353932 h 411889"/>
                <a:gd name="connsiteX39" fmla="*/ 283864 w 446578"/>
                <a:gd name="connsiteY39" fmla="*/ 227290 h 411889"/>
                <a:gd name="connsiteX40" fmla="*/ 283864 w 446578"/>
                <a:gd name="connsiteY40" fmla="*/ 211719 h 411889"/>
                <a:gd name="connsiteX41" fmla="*/ 299434 w 446578"/>
                <a:gd name="connsiteY41" fmla="*/ 211719 h 411889"/>
                <a:gd name="connsiteX42" fmla="*/ 400644 w 446578"/>
                <a:gd name="connsiteY42" fmla="*/ 312929 h 411889"/>
                <a:gd name="connsiteX43" fmla="*/ 400817 w 446578"/>
                <a:gd name="connsiteY43" fmla="*/ 312929 h 411889"/>
                <a:gd name="connsiteX44" fmla="*/ 420886 w 446578"/>
                <a:gd name="connsiteY44" fmla="*/ 312929 h 411889"/>
                <a:gd name="connsiteX45" fmla="*/ 420886 w 446578"/>
                <a:gd name="connsiteY45" fmla="*/ 292687 h 411889"/>
                <a:gd name="connsiteX46" fmla="*/ 275386 w 446578"/>
                <a:gd name="connsiteY46" fmla="*/ 147014 h 411889"/>
                <a:gd name="connsiteX47" fmla="*/ 271753 w 446578"/>
                <a:gd name="connsiteY47" fmla="*/ 138883 h 411889"/>
                <a:gd name="connsiteX48" fmla="*/ 278500 w 446578"/>
                <a:gd name="connsiteY48" fmla="*/ 128675 h 411889"/>
                <a:gd name="connsiteX49" fmla="*/ 278673 w 446578"/>
                <a:gd name="connsiteY49" fmla="*/ 128675 h 411889"/>
                <a:gd name="connsiteX50" fmla="*/ 319849 w 446578"/>
                <a:gd name="connsiteY50" fmla="*/ 123831 h 411889"/>
                <a:gd name="connsiteX51" fmla="*/ 362755 w 446578"/>
                <a:gd name="connsiteY51" fmla="*/ 132654 h 411889"/>
                <a:gd name="connsiteX52" fmla="*/ 379537 w 446578"/>
                <a:gd name="connsiteY52" fmla="*/ 128156 h 411889"/>
                <a:gd name="connsiteX53" fmla="*/ 382824 w 446578"/>
                <a:gd name="connsiteY53" fmla="*/ 114661 h 411889"/>
                <a:gd name="connsiteX54" fmla="*/ 371579 w 446578"/>
                <a:gd name="connsiteY54" fmla="*/ 103762 h 411889"/>
                <a:gd name="connsiteX55" fmla="*/ 351510 w 446578"/>
                <a:gd name="connsiteY55" fmla="*/ 99437 h 411889"/>
                <a:gd name="connsiteX56" fmla="*/ 305144 w 446578"/>
                <a:gd name="connsiteY56" fmla="*/ 89748 h 411889"/>
                <a:gd name="connsiteX57" fmla="*/ 252549 w 446578"/>
                <a:gd name="connsiteY57" fmla="*/ 90786 h 411889"/>
                <a:gd name="connsiteX58" fmla="*/ 210854 w 446578"/>
                <a:gd name="connsiteY58" fmla="*/ 94938 h 411889"/>
                <a:gd name="connsiteX59" fmla="*/ 194072 w 446578"/>
                <a:gd name="connsiteY59" fmla="*/ 96322 h 411889"/>
                <a:gd name="connsiteX60" fmla="*/ 185595 w 446578"/>
                <a:gd name="connsiteY60" fmla="*/ 93035 h 411889"/>
                <a:gd name="connsiteX61" fmla="*/ 110682 w 446578"/>
                <a:gd name="connsiteY61" fmla="*/ 18815 h 411889"/>
                <a:gd name="connsiteX62" fmla="*/ 110682 w 446578"/>
                <a:gd name="connsiteY62" fmla="*/ 3244 h 411889"/>
                <a:gd name="connsiteX63" fmla="*/ 126253 w 446578"/>
                <a:gd name="connsiteY63" fmla="*/ 3244 h 411889"/>
                <a:gd name="connsiteX64" fmla="*/ 197186 w 446578"/>
                <a:gd name="connsiteY64" fmla="*/ 74350 h 411889"/>
                <a:gd name="connsiteX65" fmla="*/ 208778 w 446578"/>
                <a:gd name="connsiteY65" fmla="*/ 73312 h 411889"/>
                <a:gd name="connsiteX66" fmla="*/ 249262 w 446578"/>
                <a:gd name="connsiteY66" fmla="*/ 69160 h 411889"/>
                <a:gd name="connsiteX67" fmla="*/ 309296 w 446578"/>
                <a:gd name="connsiteY67" fmla="*/ 68468 h 411889"/>
                <a:gd name="connsiteX68" fmla="*/ 355662 w 446578"/>
                <a:gd name="connsiteY68" fmla="*/ 78157 h 411889"/>
                <a:gd name="connsiteX69" fmla="*/ 375731 w 446578"/>
                <a:gd name="connsiteY69" fmla="*/ 82482 h 411889"/>
                <a:gd name="connsiteX70" fmla="*/ 403412 w 446578"/>
                <a:gd name="connsiteY70" fmla="*/ 108606 h 411889"/>
                <a:gd name="connsiteX71" fmla="*/ 395108 w 446578"/>
                <a:gd name="connsiteY71" fmla="*/ 143727 h 411889"/>
                <a:gd name="connsiteX72" fmla="*/ 357911 w 446578"/>
                <a:gd name="connsiteY72" fmla="*/ 154626 h 411889"/>
                <a:gd name="connsiteX73" fmla="*/ 314832 w 446578"/>
                <a:gd name="connsiteY73" fmla="*/ 145630 h 411889"/>
                <a:gd name="connsiteX74" fmla="*/ 303241 w 446578"/>
                <a:gd name="connsiteY74" fmla="*/ 144765 h 411889"/>
                <a:gd name="connsiteX75" fmla="*/ 435938 w 446578"/>
                <a:gd name="connsiteY75" fmla="*/ 277462 h 411889"/>
                <a:gd name="connsiteX76" fmla="*/ 435938 w 446578"/>
                <a:gd name="connsiteY76" fmla="*/ 328846 h 411889"/>
                <a:gd name="connsiteX77" fmla="*/ 423827 w 446578"/>
                <a:gd name="connsiteY77" fmla="*/ 336804 h 411889"/>
                <a:gd name="connsiteX78" fmla="*/ 425558 w 446578"/>
                <a:gd name="connsiteY78" fmla="*/ 338534 h 411889"/>
                <a:gd name="connsiteX79" fmla="*/ 436111 w 446578"/>
                <a:gd name="connsiteY79" fmla="*/ 364140 h 411889"/>
                <a:gd name="connsiteX80" fmla="*/ 425558 w 446578"/>
                <a:gd name="connsiteY80" fmla="*/ 389745 h 411889"/>
                <a:gd name="connsiteX81" fmla="*/ 399952 w 446578"/>
                <a:gd name="connsiteY81" fmla="*/ 400298 h 411889"/>
                <a:gd name="connsiteX82" fmla="*/ 374347 w 446578"/>
                <a:gd name="connsiteY82" fmla="*/ 389745 h 41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446578" h="411889">
                  <a:moveTo>
                    <a:pt x="374520" y="389918"/>
                  </a:moveTo>
                  <a:lnTo>
                    <a:pt x="372790" y="388188"/>
                  </a:lnTo>
                  <a:cubicBezTo>
                    <a:pt x="371060" y="392686"/>
                    <a:pt x="368292" y="396838"/>
                    <a:pt x="364832" y="400298"/>
                  </a:cubicBezTo>
                  <a:cubicBezTo>
                    <a:pt x="358084" y="407219"/>
                    <a:pt x="348915" y="410852"/>
                    <a:pt x="339226" y="410852"/>
                  </a:cubicBezTo>
                  <a:cubicBezTo>
                    <a:pt x="329538" y="410852"/>
                    <a:pt x="320368" y="407046"/>
                    <a:pt x="313621" y="400298"/>
                  </a:cubicBezTo>
                  <a:lnTo>
                    <a:pt x="302203" y="389053"/>
                  </a:lnTo>
                  <a:cubicBezTo>
                    <a:pt x="300472" y="393551"/>
                    <a:pt x="297877" y="397703"/>
                    <a:pt x="294244" y="401336"/>
                  </a:cubicBezTo>
                  <a:cubicBezTo>
                    <a:pt x="287497" y="408084"/>
                    <a:pt x="278500" y="411890"/>
                    <a:pt x="268812" y="411890"/>
                  </a:cubicBezTo>
                  <a:lnTo>
                    <a:pt x="268812" y="411890"/>
                  </a:lnTo>
                  <a:cubicBezTo>
                    <a:pt x="259123" y="411890"/>
                    <a:pt x="249781" y="408084"/>
                    <a:pt x="243034" y="401163"/>
                  </a:cubicBezTo>
                  <a:lnTo>
                    <a:pt x="107914" y="266044"/>
                  </a:lnTo>
                  <a:cubicBezTo>
                    <a:pt x="89575" y="247705"/>
                    <a:pt x="78330" y="223830"/>
                    <a:pt x="75734" y="198224"/>
                  </a:cubicBezTo>
                  <a:lnTo>
                    <a:pt x="3244" y="125907"/>
                  </a:lnTo>
                  <a:cubicBezTo>
                    <a:pt x="-1081" y="121582"/>
                    <a:pt x="-1081" y="114661"/>
                    <a:pt x="3244" y="110336"/>
                  </a:cubicBezTo>
                  <a:cubicBezTo>
                    <a:pt x="7569" y="106011"/>
                    <a:pt x="14489" y="106011"/>
                    <a:pt x="18815" y="110336"/>
                  </a:cubicBezTo>
                  <a:lnTo>
                    <a:pt x="94073" y="185595"/>
                  </a:lnTo>
                  <a:cubicBezTo>
                    <a:pt x="95976" y="187498"/>
                    <a:pt x="97188" y="190093"/>
                    <a:pt x="97361" y="192688"/>
                  </a:cubicBezTo>
                  <a:cubicBezTo>
                    <a:pt x="98745" y="214487"/>
                    <a:pt x="107914" y="235075"/>
                    <a:pt x="123485" y="250473"/>
                  </a:cubicBezTo>
                  <a:lnTo>
                    <a:pt x="258604" y="385593"/>
                  </a:lnTo>
                  <a:cubicBezTo>
                    <a:pt x="261373" y="388361"/>
                    <a:pt x="265006" y="389745"/>
                    <a:pt x="268985" y="389745"/>
                  </a:cubicBezTo>
                  <a:cubicBezTo>
                    <a:pt x="273137" y="389399"/>
                    <a:pt x="276251" y="388361"/>
                    <a:pt x="279019" y="385593"/>
                  </a:cubicBezTo>
                  <a:cubicBezTo>
                    <a:pt x="284556" y="380229"/>
                    <a:pt x="284556" y="371233"/>
                    <a:pt x="279538" y="366043"/>
                  </a:cubicBezTo>
                  <a:cubicBezTo>
                    <a:pt x="279538" y="366043"/>
                    <a:pt x="279192" y="365697"/>
                    <a:pt x="279019" y="365351"/>
                  </a:cubicBezTo>
                  <a:lnTo>
                    <a:pt x="195110" y="281442"/>
                  </a:lnTo>
                  <a:cubicBezTo>
                    <a:pt x="190785" y="277116"/>
                    <a:pt x="190785" y="270196"/>
                    <a:pt x="195110" y="265871"/>
                  </a:cubicBezTo>
                  <a:cubicBezTo>
                    <a:pt x="199436" y="261546"/>
                    <a:pt x="206356" y="261546"/>
                    <a:pt x="210681" y="265871"/>
                  </a:cubicBezTo>
                  <a:lnTo>
                    <a:pt x="294244" y="349607"/>
                  </a:lnTo>
                  <a:cubicBezTo>
                    <a:pt x="294244" y="349607"/>
                    <a:pt x="294244" y="349607"/>
                    <a:pt x="294244" y="349607"/>
                  </a:cubicBezTo>
                  <a:cubicBezTo>
                    <a:pt x="294244" y="349607"/>
                    <a:pt x="294417" y="349780"/>
                    <a:pt x="294590" y="349953"/>
                  </a:cubicBezTo>
                  <a:lnTo>
                    <a:pt x="329192" y="384555"/>
                  </a:lnTo>
                  <a:cubicBezTo>
                    <a:pt x="334728" y="390091"/>
                    <a:pt x="343725" y="390091"/>
                    <a:pt x="349434" y="384555"/>
                  </a:cubicBezTo>
                  <a:cubicBezTo>
                    <a:pt x="354970" y="379018"/>
                    <a:pt x="354970" y="370022"/>
                    <a:pt x="349434" y="364313"/>
                  </a:cubicBezTo>
                  <a:lnTo>
                    <a:pt x="248051" y="262930"/>
                  </a:lnTo>
                  <a:cubicBezTo>
                    <a:pt x="243726" y="258604"/>
                    <a:pt x="243726" y="251684"/>
                    <a:pt x="248051" y="247359"/>
                  </a:cubicBezTo>
                  <a:cubicBezTo>
                    <a:pt x="252376" y="243034"/>
                    <a:pt x="259296" y="243034"/>
                    <a:pt x="263622" y="247359"/>
                  </a:cubicBezTo>
                  <a:lnTo>
                    <a:pt x="390264" y="374001"/>
                  </a:lnTo>
                  <a:cubicBezTo>
                    <a:pt x="395800" y="379537"/>
                    <a:pt x="404970" y="379537"/>
                    <a:pt x="410506" y="374001"/>
                  </a:cubicBezTo>
                  <a:cubicBezTo>
                    <a:pt x="413101" y="371406"/>
                    <a:pt x="414658" y="367773"/>
                    <a:pt x="414658" y="363967"/>
                  </a:cubicBezTo>
                  <a:cubicBezTo>
                    <a:pt x="414658" y="360160"/>
                    <a:pt x="413274" y="356527"/>
                    <a:pt x="410506" y="353932"/>
                  </a:cubicBezTo>
                  <a:lnTo>
                    <a:pt x="283864" y="227290"/>
                  </a:lnTo>
                  <a:cubicBezTo>
                    <a:pt x="279538" y="222965"/>
                    <a:pt x="279538" y="216044"/>
                    <a:pt x="283864" y="211719"/>
                  </a:cubicBezTo>
                  <a:cubicBezTo>
                    <a:pt x="288189" y="207394"/>
                    <a:pt x="295109" y="207394"/>
                    <a:pt x="299434" y="211719"/>
                  </a:cubicBezTo>
                  <a:lnTo>
                    <a:pt x="400644" y="312929"/>
                  </a:lnTo>
                  <a:cubicBezTo>
                    <a:pt x="400644" y="312929"/>
                    <a:pt x="400644" y="312929"/>
                    <a:pt x="400817" y="312929"/>
                  </a:cubicBezTo>
                  <a:cubicBezTo>
                    <a:pt x="406354" y="318465"/>
                    <a:pt x="415696" y="318292"/>
                    <a:pt x="420886" y="312929"/>
                  </a:cubicBezTo>
                  <a:cubicBezTo>
                    <a:pt x="426423" y="307393"/>
                    <a:pt x="426423" y="298223"/>
                    <a:pt x="420886" y="292687"/>
                  </a:cubicBezTo>
                  <a:lnTo>
                    <a:pt x="275386" y="147014"/>
                  </a:lnTo>
                  <a:cubicBezTo>
                    <a:pt x="273137" y="144938"/>
                    <a:pt x="271753" y="141997"/>
                    <a:pt x="271753" y="138883"/>
                  </a:cubicBezTo>
                  <a:cubicBezTo>
                    <a:pt x="271753" y="134384"/>
                    <a:pt x="274348" y="130405"/>
                    <a:pt x="278500" y="128675"/>
                  </a:cubicBezTo>
                  <a:cubicBezTo>
                    <a:pt x="278500" y="128675"/>
                    <a:pt x="278673" y="128675"/>
                    <a:pt x="278673" y="128675"/>
                  </a:cubicBezTo>
                  <a:cubicBezTo>
                    <a:pt x="291649" y="122447"/>
                    <a:pt x="306182" y="120717"/>
                    <a:pt x="319849" y="123831"/>
                  </a:cubicBezTo>
                  <a:lnTo>
                    <a:pt x="362755" y="132654"/>
                  </a:lnTo>
                  <a:cubicBezTo>
                    <a:pt x="369157" y="134038"/>
                    <a:pt x="375558" y="132308"/>
                    <a:pt x="379537" y="128156"/>
                  </a:cubicBezTo>
                  <a:cubicBezTo>
                    <a:pt x="384209" y="123312"/>
                    <a:pt x="383863" y="118122"/>
                    <a:pt x="382824" y="114661"/>
                  </a:cubicBezTo>
                  <a:cubicBezTo>
                    <a:pt x="381094" y="109125"/>
                    <a:pt x="376596" y="104800"/>
                    <a:pt x="371579" y="103762"/>
                  </a:cubicBezTo>
                  <a:lnTo>
                    <a:pt x="351510" y="99437"/>
                  </a:lnTo>
                  <a:cubicBezTo>
                    <a:pt x="336112" y="96149"/>
                    <a:pt x="320714" y="92862"/>
                    <a:pt x="305144" y="89748"/>
                  </a:cubicBezTo>
                  <a:cubicBezTo>
                    <a:pt x="287151" y="85942"/>
                    <a:pt x="270369" y="88191"/>
                    <a:pt x="252549" y="90786"/>
                  </a:cubicBezTo>
                  <a:cubicBezTo>
                    <a:pt x="238708" y="92689"/>
                    <a:pt x="224522" y="93900"/>
                    <a:pt x="210854" y="94938"/>
                  </a:cubicBezTo>
                  <a:cubicBezTo>
                    <a:pt x="205318" y="95457"/>
                    <a:pt x="199955" y="95803"/>
                    <a:pt x="194072" y="96322"/>
                  </a:cubicBezTo>
                  <a:cubicBezTo>
                    <a:pt x="190958" y="96495"/>
                    <a:pt x="187844" y="95284"/>
                    <a:pt x="185595" y="93035"/>
                  </a:cubicBezTo>
                  <a:lnTo>
                    <a:pt x="110682" y="18815"/>
                  </a:lnTo>
                  <a:cubicBezTo>
                    <a:pt x="106357" y="14489"/>
                    <a:pt x="106357" y="7569"/>
                    <a:pt x="110682" y="3244"/>
                  </a:cubicBezTo>
                  <a:cubicBezTo>
                    <a:pt x="115007" y="-1081"/>
                    <a:pt x="121928" y="-1081"/>
                    <a:pt x="126253" y="3244"/>
                  </a:cubicBezTo>
                  <a:lnTo>
                    <a:pt x="197186" y="74350"/>
                  </a:lnTo>
                  <a:cubicBezTo>
                    <a:pt x="200993" y="74004"/>
                    <a:pt x="204972" y="73658"/>
                    <a:pt x="208778" y="73312"/>
                  </a:cubicBezTo>
                  <a:cubicBezTo>
                    <a:pt x="222100" y="72274"/>
                    <a:pt x="235940" y="71063"/>
                    <a:pt x="249262" y="69160"/>
                  </a:cubicBezTo>
                  <a:cubicBezTo>
                    <a:pt x="268120" y="66565"/>
                    <a:pt x="287670" y="63797"/>
                    <a:pt x="309296" y="68468"/>
                  </a:cubicBezTo>
                  <a:cubicBezTo>
                    <a:pt x="324694" y="71582"/>
                    <a:pt x="340264" y="75042"/>
                    <a:pt x="355662" y="78157"/>
                  </a:cubicBezTo>
                  <a:lnTo>
                    <a:pt x="375731" y="82482"/>
                  </a:lnTo>
                  <a:cubicBezTo>
                    <a:pt x="388534" y="85250"/>
                    <a:pt x="399433" y="95457"/>
                    <a:pt x="403412" y="108606"/>
                  </a:cubicBezTo>
                  <a:cubicBezTo>
                    <a:pt x="407219" y="121236"/>
                    <a:pt x="404105" y="134384"/>
                    <a:pt x="395108" y="143727"/>
                  </a:cubicBezTo>
                  <a:cubicBezTo>
                    <a:pt x="385766" y="153588"/>
                    <a:pt x="371925" y="157567"/>
                    <a:pt x="357911" y="154626"/>
                  </a:cubicBezTo>
                  <a:lnTo>
                    <a:pt x="314832" y="145630"/>
                  </a:lnTo>
                  <a:cubicBezTo>
                    <a:pt x="311026" y="144765"/>
                    <a:pt x="307220" y="144592"/>
                    <a:pt x="303241" y="144765"/>
                  </a:cubicBezTo>
                  <a:lnTo>
                    <a:pt x="435938" y="277462"/>
                  </a:lnTo>
                  <a:cubicBezTo>
                    <a:pt x="450125" y="291649"/>
                    <a:pt x="450125" y="314659"/>
                    <a:pt x="435938" y="328846"/>
                  </a:cubicBezTo>
                  <a:cubicBezTo>
                    <a:pt x="432478" y="332306"/>
                    <a:pt x="428326" y="335074"/>
                    <a:pt x="423827" y="336804"/>
                  </a:cubicBezTo>
                  <a:lnTo>
                    <a:pt x="425558" y="338534"/>
                  </a:lnTo>
                  <a:cubicBezTo>
                    <a:pt x="432305" y="345455"/>
                    <a:pt x="436111" y="354451"/>
                    <a:pt x="436111" y="364140"/>
                  </a:cubicBezTo>
                  <a:cubicBezTo>
                    <a:pt x="436111" y="373828"/>
                    <a:pt x="432305" y="382997"/>
                    <a:pt x="425558" y="389745"/>
                  </a:cubicBezTo>
                  <a:cubicBezTo>
                    <a:pt x="418464" y="396838"/>
                    <a:pt x="409295" y="400298"/>
                    <a:pt x="399952" y="400298"/>
                  </a:cubicBezTo>
                  <a:cubicBezTo>
                    <a:pt x="390610" y="400298"/>
                    <a:pt x="381440" y="396838"/>
                    <a:pt x="374347" y="389745"/>
                  </a:cubicBezTo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ECF5716-9D71-D946-8681-70E6A15649CC}"/>
              </a:ext>
            </a:extLst>
          </p:cNvPr>
          <p:cNvGrpSpPr/>
          <p:nvPr/>
        </p:nvGrpSpPr>
        <p:grpSpPr>
          <a:xfrm>
            <a:off x="8456137" y="721483"/>
            <a:ext cx="953018" cy="953018"/>
            <a:chOff x="364661" y="2046806"/>
            <a:chExt cx="1589796" cy="1589796"/>
          </a:xfrm>
        </p:grpSpPr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9C997ADF-ACD9-FE09-BEAD-678770E29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5198273-B0EA-DE92-4F80-40B777E37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28410" y="2470892"/>
              <a:ext cx="662765" cy="662765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2D3E15B-0D37-2E5D-234C-C14A2463851B}"/>
              </a:ext>
            </a:extLst>
          </p:cNvPr>
          <p:cNvGrpSpPr/>
          <p:nvPr/>
        </p:nvGrpSpPr>
        <p:grpSpPr>
          <a:xfrm>
            <a:off x="9527323" y="2128517"/>
            <a:ext cx="967957" cy="967957"/>
            <a:chOff x="364661" y="2046806"/>
            <a:chExt cx="1589796" cy="1589796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3B6E5A7B-834F-2508-E894-BC0712DB3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5F16963D-57D5-1F50-CBE3-F7915E91F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37484" y="2470439"/>
              <a:ext cx="644149" cy="715721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5592BF2-0F78-BAC8-231F-3EBAF66DB011}"/>
              </a:ext>
            </a:extLst>
          </p:cNvPr>
          <p:cNvGrpSpPr/>
          <p:nvPr/>
        </p:nvGrpSpPr>
        <p:grpSpPr>
          <a:xfrm>
            <a:off x="8458067" y="5331564"/>
            <a:ext cx="967958" cy="967958"/>
            <a:chOff x="364661" y="2046806"/>
            <a:chExt cx="1589796" cy="1589796"/>
          </a:xfrm>
        </p:grpSpPr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49BF623D-DA6D-DEFA-E282-EADD5011B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708146B8-AB66-0772-6CDD-243B541DB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85736" y="2438149"/>
              <a:ext cx="747645" cy="747645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444C45A-7874-8001-2A81-AB56EBCD3049}"/>
              </a:ext>
            </a:extLst>
          </p:cNvPr>
          <p:cNvSpPr txBox="1"/>
          <p:nvPr/>
        </p:nvSpPr>
        <p:spPr>
          <a:xfrm>
            <a:off x="8250776" y="3865921"/>
            <a:ext cx="189998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Procedure 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che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convergono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257C277-589E-9A5D-8B5E-DDB555D767B5}"/>
              </a:ext>
            </a:extLst>
          </p:cNvPr>
          <p:cNvGrpSpPr/>
          <p:nvPr/>
        </p:nvGrpSpPr>
        <p:grpSpPr>
          <a:xfrm>
            <a:off x="5042530" y="5314131"/>
            <a:ext cx="930739" cy="930739"/>
            <a:chOff x="364661" y="2046806"/>
            <a:chExt cx="1589796" cy="1589796"/>
          </a:xfrm>
        </p:grpSpPr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A39E7AE9-AE11-0807-417B-9038EA7EB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=""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CF3054D4-7865-4E85-98B8-7F90AD938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=""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87310" y="2556769"/>
              <a:ext cx="993366" cy="715223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3E06760-D5E3-9455-4A54-EB5798D1033D}"/>
              </a:ext>
            </a:extLst>
          </p:cNvPr>
          <p:cNvGrpSpPr/>
          <p:nvPr/>
        </p:nvGrpSpPr>
        <p:grpSpPr>
          <a:xfrm>
            <a:off x="4040059" y="2119622"/>
            <a:ext cx="904406" cy="904406"/>
            <a:chOff x="364661" y="2046806"/>
            <a:chExt cx="1589796" cy="1589796"/>
          </a:xfrm>
        </p:grpSpPr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CA5E783A-3B5C-465F-E27B-64089290E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=""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364661" y="2046806"/>
              <a:ext cx="1589796" cy="1589796"/>
            </a:xfrm>
            <a:prstGeom prst="rect">
              <a:avLst/>
            </a:prstGeom>
          </p:spPr>
        </p:pic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F2AC721-670F-C341-9C3E-A99D31DB0DCC}"/>
                </a:ext>
              </a:extLst>
            </p:cNvPr>
            <p:cNvSpPr/>
            <p:nvPr/>
          </p:nvSpPr>
          <p:spPr>
            <a:xfrm>
              <a:off x="1004869" y="2435874"/>
              <a:ext cx="282381" cy="283142"/>
            </a:xfrm>
            <a:custGeom>
              <a:avLst/>
              <a:gdLst>
                <a:gd name="connsiteX0" fmla="*/ 141191 w 282381"/>
                <a:gd name="connsiteY0" fmla="*/ 26109 h 283142"/>
                <a:gd name="connsiteX1" fmla="*/ 89734 w 282381"/>
                <a:gd name="connsiteY1" fmla="*/ 77566 h 283142"/>
                <a:gd name="connsiteX2" fmla="*/ 141191 w 282381"/>
                <a:gd name="connsiteY2" fmla="*/ 129024 h 283142"/>
                <a:gd name="connsiteX3" fmla="*/ 192648 w 282381"/>
                <a:gd name="connsiteY3" fmla="*/ 77566 h 283142"/>
                <a:gd name="connsiteX4" fmla="*/ 141191 w 282381"/>
                <a:gd name="connsiteY4" fmla="*/ 26109 h 283142"/>
                <a:gd name="connsiteX5" fmla="*/ 141191 w 282381"/>
                <a:gd name="connsiteY5" fmla="*/ 154626 h 283142"/>
                <a:gd name="connsiteX6" fmla="*/ 28644 w 282381"/>
                <a:gd name="connsiteY6" fmla="*/ 243599 h 283142"/>
                <a:gd name="connsiteX7" fmla="*/ 25348 w 282381"/>
                <a:gd name="connsiteY7" fmla="*/ 257540 h 283142"/>
                <a:gd name="connsiteX8" fmla="*/ 257287 w 282381"/>
                <a:gd name="connsiteY8" fmla="*/ 257540 h 283142"/>
                <a:gd name="connsiteX9" fmla="*/ 253992 w 282381"/>
                <a:gd name="connsiteY9" fmla="*/ 243599 h 283142"/>
                <a:gd name="connsiteX10" fmla="*/ 141444 w 282381"/>
                <a:gd name="connsiteY10" fmla="*/ 154626 h 283142"/>
                <a:gd name="connsiteX11" fmla="*/ 12928 w 282381"/>
                <a:gd name="connsiteY11" fmla="*/ 283142 h 283142"/>
                <a:gd name="connsiteX12" fmla="*/ 0 w 282381"/>
                <a:gd name="connsiteY12" fmla="*/ 270215 h 283142"/>
                <a:gd name="connsiteX13" fmla="*/ 78327 w 282381"/>
                <a:gd name="connsiteY13" fmla="*/ 143726 h 283142"/>
                <a:gd name="connsiteX14" fmla="*/ 91001 w 282381"/>
                <a:gd name="connsiteY14" fmla="*/ 137389 h 283142"/>
                <a:gd name="connsiteX15" fmla="*/ 81876 w 282381"/>
                <a:gd name="connsiteY15" fmla="*/ 126489 h 283142"/>
                <a:gd name="connsiteX16" fmla="*/ 64132 w 282381"/>
                <a:gd name="connsiteY16" fmla="*/ 77313 h 283142"/>
                <a:gd name="connsiteX17" fmla="*/ 141191 w 282381"/>
                <a:gd name="connsiteY17" fmla="*/ 0 h 283142"/>
                <a:gd name="connsiteX18" fmla="*/ 218250 w 282381"/>
                <a:gd name="connsiteY18" fmla="*/ 77313 h 283142"/>
                <a:gd name="connsiteX19" fmla="*/ 200506 w 282381"/>
                <a:gd name="connsiteY19" fmla="*/ 126489 h 283142"/>
                <a:gd name="connsiteX20" fmla="*/ 191381 w 282381"/>
                <a:gd name="connsiteY20" fmla="*/ 137389 h 283142"/>
                <a:gd name="connsiteX21" fmla="*/ 204055 w 282381"/>
                <a:gd name="connsiteY21" fmla="*/ 143726 h 283142"/>
                <a:gd name="connsiteX22" fmla="*/ 282382 w 282381"/>
                <a:gd name="connsiteY22" fmla="*/ 270215 h 283142"/>
                <a:gd name="connsiteX23" fmla="*/ 269454 w 282381"/>
                <a:gd name="connsiteY23" fmla="*/ 283142 h 283142"/>
                <a:gd name="connsiteX24" fmla="*/ 12167 w 282381"/>
                <a:gd name="connsiteY24" fmla="*/ 283142 h 28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2381" h="283142">
                  <a:moveTo>
                    <a:pt x="141191" y="26109"/>
                  </a:moveTo>
                  <a:cubicBezTo>
                    <a:pt x="112801" y="26109"/>
                    <a:pt x="89734" y="49176"/>
                    <a:pt x="89734" y="77566"/>
                  </a:cubicBezTo>
                  <a:cubicBezTo>
                    <a:pt x="89734" y="105957"/>
                    <a:pt x="112801" y="129024"/>
                    <a:pt x="141191" y="129024"/>
                  </a:cubicBezTo>
                  <a:cubicBezTo>
                    <a:pt x="169581" y="129024"/>
                    <a:pt x="192648" y="105957"/>
                    <a:pt x="192648" y="77566"/>
                  </a:cubicBezTo>
                  <a:cubicBezTo>
                    <a:pt x="192648" y="49176"/>
                    <a:pt x="169581" y="26109"/>
                    <a:pt x="141191" y="26109"/>
                  </a:cubicBezTo>
                  <a:moveTo>
                    <a:pt x="141191" y="154626"/>
                  </a:moveTo>
                  <a:cubicBezTo>
                    <a:pt x="87199" y="154626"/>
                    <a:pt x="41065" y="191127"/>
                    <a:pt x="28644" y="243599"/>
                  </a:cubicBezTo>
                  <a:lnTo>
                    <a:pt x="25348" y="257540"/>
                  </a:lnTo>
                  <a:lnTo>
                    <a:pt x="257287" y="257540"/>
                  </a:lnTo>
                  <a:lnTo>
                    <a:pt x="253992" y="243599"/>
                  </a:lnTo>
                  <a:cubicBezTo>
                    <a:pt x="241571" y="191127"/>
                    <a:pt x="195183" y="154626"/>
                    <a:pt x="141444" y="154626"/>
                  </a:cubicBezTo>
                  <a:moveTo>
                    <a:pt x="12928" y="283142"/>
                  </a:moveTo>
                  <a:cubicBezTo>
                    <a:pt x="5830" y="283142"/>
                    <a:pt x="0" y="277312"/>
                    <a:pt x="0" y="270215"/>
                  </a:cubicBezTo>
                  <a:cubicBezTo>
                    <a:pt x="0" y="216222"/>
                    <a:pt x="29911" y="167807"/>
                    <a:pt x="78327" y="143726"/>
                  </a:cubicBezTo>
                  <a:lnTo>
                    <a:pt x="91001" y="137389"/>
                  </a:lnTo>
                  <a:lnTo>
                    <a:pt x="81876" y="126489"/>
                  </a:lnTo>
                  <a:cubicBezTo>
                    <a:pt x="70469" y="112801"/>
                    <a:pt x="64132" y="95310"/>
                    <a:pt x="64132" y="77313"/>
                  </a:cubicBezTo>
                  <a:cubicBezTo>
                    <a:pt x="64132" y="34727"/>
                    <a:pt x="98606" y="0"/>
                    <a:pt x="141191" y="0"/>
                  </a:cubicBezTo>
                  <a:cubicBezTo>
                    <a:pt x="183776" y="0"/>
                    <a:pt x="218250" y="34727"/>
                    <a:pt x="218250" y="77313"/>
                  </a:cubicBezTo>
                  <a:cubicBezTo>
                    <a:pt x="218250" y="95057"/>
                    <a:pt x="211913" y="112547"/>
                    <a:pt x="200506" y="126489"/>
                  </a:cubicBezTo>
                  <a:lnTo>
                    <a:pt x="191381" y="137389"/>
                  </a:lnTo>
                  <a:lnTo>
                    <a:pt x="204055" y="143726"/>
                  </a:lnTo>
                  <a:cubicBezTo>
                    <a:pt x="252471" y="167807"/>
                    <a:pt x="282382" y="216476"/>
                    <a:pt x="282382" y="270215"/>
                  </a:cubicBezTo>
                  <a:cubicBezTo>
                    <a:pt x="282382" y="277312"/>
                    <a:pt x="276552" y="283142"/>
                    <a:pt x="269454" y="283142"/>
                  </a:cubicBezTo>
                  <a:lnTo>
                    <a:pt x="12167" y="283142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2D69DCD-971F-5347-AB3E-16914B987DF3}"/>
                </a:ext>
              </a:extLst>
            </p:cNvPr>
            <p:cNvSpPr/>
            <p:nvPr/>
          </p:nvSpPr>
          <p:spPr>
            <a:xfrm>
              <a:off x="745808" y="2567940"/>
              <a:ext cx="347020" cy="668946"/>
            </a:xfrm>
            <a:custGeom>
              <a:avLst/>
              <a:gdLst>
                <a:gd name="connsiteX0" fmla="*/ 61090 w 347020"/>
                <a:gd name="connsiteY0" fmla="*/ 25855 h 668946"/>
                <a:gd name="connsiteX1" fmla="*/ 25855 w 347020"/>
                <a:gd name="connsiteY1" fmla="*/ 61090 h 668946"/>
                <a:gd name="connsiteX2" fmla="*/ 25855 w 347020"/>
                <a:gd name="connsiteY2" fmla="*/ 361723 h 668946"/>
                <a:gd name="connsiteX3" fmla="*/ 59822 w 347020"/>
                <a:gd name="connsiteY3" fmla="*/ 443598 h 668946"/>
                <a:gd name="connsiteX4" fmla="*/ 150823 w 347020"/>
                <a:gd name="connsiteY4" fmla="*/ 534599 h 668946"/>
                <a:gd name="connsiteX5" fmla="*/ 154626 w 347020"/>
                <a:gd name="connsiteY5" fmla="*/ 543725 h 668946"/>
                <a:gd name="connsiteX6" fmla="*/ 154626 w 347020"/>
                <a:gd name="connsiteY6" fmla="*/ 643091 h 668946"/>
                <a:gd name="connsiteX7" fmla="*/ 321926 w 347020"/>
                <a:gd name="connsiteY7" fmla="*/ 643091 h 668946"/>
                <a:gd name="connsiteX8" fmla="*/ 321926 w 347020"/>
                <a:gd name="connsiteY8" fmla="*/ 455005 h 668946"/>
                <a:gd name="connsiteX9" fmla="*/ 287959 w 347020"/>
                <a:gd name="connsiteY9" fmla="*/ 372876 h 668946"/>
                <a:gd name="connsiteX10" fmla="*/ 186818 w 347020"/>
                <a:gd name="connsiteY10" fmla="*/ 272243 h 668946"/>
                <a:gd name="connsiteX11" fmla="*/ 161723 w 347020"/>
                <a:gd name="connsiteY11" fmla="*/ 261850 h 668946"/>
                <a:gd name="connsiteX12" fmla="*/ 136628 w 347020"/>
                <a:gd name="connsiteY12" fmla="*/ 272243 h 668946"/>
                <a:gd name="connsiteX13" fmla="*/ 126235 w 347020"/>
                <a:gd name="connsiteY13" fmla="*/ 297338 h 668946"/>
                <a:gd name="connsiteX14" fmla="*/ 136628 w 347020"/>
                <a:gd name="connsiteY14" fmla="*/ 322433 h 668946"/>
                <a:gd name="connsiteX15" fmla="*/ 220532 w 347020"/>
                <a:gd name="connsiteY15" fmla="*/ 406336 h 668946"/>
                <a:gd name="connsiteX16" fmla="*/ 224334 w 347020"/>
                <a:gd name="connsiteY16" fmla="*/ 415715 h 668946"/>
                <a:gd name="connsiteX17" fmla="*/ 220025 w 347020"/>
                <a:gd name="connsiteY17" fmla="*/ 424840 h 668946"/>
                <a:gd name="connsiteX18" fmla="*/ 211660 w 347020"/>
                <a:gd name="connsiteY18" fmla="*/ 427882 h 668946"/>
                <a:gd name="connsiteX19" fmla="*/ 201774 w 347020"/>
                <a:gd name="connsiteY19" fmla="*/ 423826 h 668946"/>
                <a:gd name="connsiteX20" fmla="*/ 118377 w 347020"/>
                <a:gd name="connsiteY20" fmla="*/ 340430 h 668946"/>
                <a:gd name="connsiteX21" fmla="*/ 111787 w 347020"/>
                <a:gd name="connsiteY21" fmla="*/ 332825 h 668946"/>
                <a:gd name="connsiteX22" fmla="*/ 111787 w 347020"/>
                <a:gd name="connsiteY22" fmla="*/ 332825 h 668946"/>
                <a:gd name="connsiteX23" fmla="*/ 96578 w 347020"/>
                <a:gd name="connsiteY23" fmla="*/ 286691 h 668946"/>
                <a:gd name="connsiteX24" fmla="*/ 96578 w 347020"/>
                <a:gd name="connsiteY24" fmla="*/ 61850 h 668946"/>
                <a:gd name="connsiteX25" fmla="*/ 63118 w 347020"/>
                <a:gd name="connsiteY25" fmla="*/ 25855 h 668946"/>
                <a:gd name="connsiteX26" fmla="*/ 61343 w 347020"/>
                <a:gd name="connsiteY26" fmla="*/ 25855 h 668946"/>
                <a:gd name="connsiteX27" fmla="*/ 141698 w 347020"/>
                <a:gd name="connsiteY27" fmla="*/ 668946 h 668946"/>
                <a:gd name="connsiteX28" fmla="*/ 132572 w 347020"/>
                <a:gd name="connsiteY28" fmla="*/ 665144 h 668946"/>
                <a:gd name="connsiteX29" fmla="*/ 128770 w 347020"/>
                <a:gd name="connsiteY29" fmla="*/ 656018 h 668946"/>
                <a:gd name="connsiteX30" fmla="*/ 128770 w 347020"/>
                <a:gd name="connsiteY30" fmla="*/ 549048 h 668946"/>
                <a:gd name="connsiteX31" fmla="*/ 41571 w 347020"/>
                <a:gd name="connsiteY31" fmla="*/ 461849 h 668946"/>
                <a:gd name="connsiteX32" fmla="*/ 0 w 347020"/>
                <a:gd name="connsiteY32" fmla="*/ 361723 h 668946"/>
                <a:gd name="connsiteX33" fmla="*/ 0 w 347020"/>
                <a:gd name="connsiteY33" fmla="*/ 61090 h 668946"/>
                <a:gd name="connsiteX34" fmla="*/ 61090 w 347020"/>
                <a:gd name="connsiteY34" fmla="*/ 0 h 668946"/>
                <a:gd name="connsiteX35" fmla="*/ 122180 w 347020"/>
                <a:gd name="connsiteY35" fmla="*/ 61090 h 668946"/>
                <a:gd name="connsiteX36" fmla="*/ 122180 w 347020"/>
                <a:gd name="connsiteY36" fmla="*/ 247401 h 668946"/>
                <a:gd name="connsiteX37" fmla="*/ 137642 w 347020"/>
                <a:gd name="connsiteY37" fmla="*/ 240810 h 668946"/>
                <a:gd name="connsiteX38" fmla="*/ 161216 w 347020"/>
                <a:gd name="connsiteY38" fmla="*/ 235994 h 668946"/>
                <a:gd name="connsiteX39" fmla="*/ 204309 w 347020"/>
                <a:gd name="connsiteY39" fmla="*/ 253738 h 668946"/>
                <a:gd name="connsiteX40" fmla="*/ 305449 w 347020"/>
                <a:gd name="connsiteY40" fmla="*/ 354625 h 668946"/>
                <a:gd name="connsiteX41" fmla="*/ 347021 w 347020"/>
                <a:gd name="connsiteY41" fmla="*/ 454752 h 668946"/>
                <a:gd name="connsiteX42" fmla="*/ 347021 w 347020"/>
                <a:gd name="connsiteY42" fmla="*/ 655765 h 668946"/>
                <a:gd name="connsiteX43" fmla="*/ 334093 w 347020"/>
                <a:gd name="connsiteY43" fmla="*/ 668693 h 668946"/>
                <a:gd name="connsiteX44" fmla="*/ 141191 w 347020"/>
                <a:gd name="connsiteY44" fmla="*/ 668693 h 66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7020" h="668946">
                  <a:moveTo>
                    <a:pt x="61090" y="25855"/>
                  </a:moveTo>
                  <a:cubicBezTo>
                    <a:pt x="41571" y="25855"/>
                    <a:pt x="25855" y="41825"/>
                    <a:pt x="25855" y="61090"/>
                  </a:cubicBezTo>
                  <a:lnTo>
                    <a:pt x="25855" y="361723"/>
                  </a:lnTo>
                  <a:cubicBezTo>
                    <a:pt x="25855" y="392648"/>
                    <a:pt x="37769" y="421799"/>
                    <a:pt x="59822" y="443598"/>
                  </a:cubicBezTo>
                  <a:lnTo>
                    <a:pt x="150823" y="534599"/>
                  </a:lnTo>
                  <a:cubicBezTo>
                    <a:pt x="153358" y="537134"/>
                    <a:pt x="154626" y="540176"/>
                    <a:pt x="154626" y="543725"/>
                  </a:cubicBezTo>
                  <a:lnTo>
                    <a:pt x="154626" y="643091"/>
                  </a:lnTo>
                  <a:cubicBezTo>
                    <a:pt x="154626" y="643091"/>
                    <a:pt x="321926" y="643091"/>
                    <a:pt x="321926" y="643091"/>
                  </a:cubicBezTo>
                  <a:lnTo>
                    <a:pt x="321926" y="455005"/>
                  </a:lnTo>
                  <a:cubicBezTo>
                    <a:pt x="321926" y="424587"/>
                    <a:pt x="309505" y="394676"/>
                    <a:pt x="287959" y="372876"/>
                  </a:cubicBezTo>
                  <a:lnTo>
                    <a:pt x="186818" y="272243"/>
                  </a:lnTo>
                  <a:cubicBezTo>
                    <a:pt x="180228" y="265652"/>
                    <a:pt x="171356" y="261850"/>
                    <a:pt x="161723" y="261850"/>
                  </a:cubicBezTo>
                  <a:cubicBezTo>
                    <a:pt x="152091" y="261850"/>
                    <a:pt x="143472" y="265398"/>
                    <a:pt x="136628" y="272243"/>
                  </a:cubicBezTo>
                  <a:cubicBezTo>
                    <a:pt x="130038" y="278833"/>
                    <a:pt x="126235" y="287959"/>
                    <a:pt x="126235" y="297338"/>
                  </a:cubicBezTo>
                  <a:cubicBezTo>
                    <a:pt x="126235" y="306716"/>
                    <a:pt x="129784" y="315588"/>
                    <a:pt x="136628" y="322433"/>
                  </a:cubicBezTo>
                  <a:lnTo>
                    <a:pt x="220532" y="406336"/>
                  </a:lnTo>
                  <a:cubicBezTo>
                    <a:pt x="223067" y="408871"/>
                    <a:pt x="224334" y="412166"/>
                    <a:pt x="224334" y="415715"/>
                  </a:cubicBezTo>
                  <a:cubicBezTo>
                    <a:pt x="224334" y="419264"/>
                    <a:pt x="222813" y="422559"/>
                    <a:pt x="220025" y="424840"/>
                  </a:cubicBezTo>
                  <a:cubicBezTo>
                    <a:pt x="217236" y="427375"/>
                    <a:pt x="213941" y="427882"/>
                    <a:pt x="211660" y="427882"/>
                  </a:cubicBezTo>
                  <a:cubicBezTo>
                    <a:pt x="208111" y="427882"/>
                    <a:pt x="204309" y="426361"/>
                    <a:pt x="201774" y="423826"/>
                  </a:cubicBezTo>
                  <a:lnTo>
                    <a:pt x="118377" y="340430"/>
                  </a:lnTo>
                  <a:cubicBezTo>
                    <a:pt x="116096" y="338149"/>
                    <a:pt x="113815" y="335614"/>
                    <a:pt x="111787" y="332825"/>
                  </a:cubicBezTo>
                  <a:lnTo>
                    <a:pt x="111787" y="332825"/>
                  </a:lnTo>
                  <a:cubicBezTo>
                    <a:pt x="102154" y="319391"/>
                    <a:pt x="96578" y="303168"/>
                    <a:pt x="96578" y="286691"/>
                  </a:cubicBezTo>
                  <a:lnTo>
                    <a:pt x="96578" y="61850"/>
                  </a:lnTo>
                  <a:cubicBezTo>
                    <a:pt x="96578" y="42585"/>
                    <a:pt x="81876" y="26616"/>
                    <a:pt x="63118" y="25855"/>
                  </a:cubicBezTo>
                  <a:cubicBezTo>
                    <a:pt x="62611" y="25855"/>
                    <a:pt x="61850" y="25855"/>
                    <a:pt x="61343" y="25855"/>
                  </a:cubicBezTo>
                  <a:moveTo>
                    <a:pt x="141698" y="668946"/>
                  </a:moveTo>
                  <a:cubicBezTo>
                    <a:pt x="138149" y="668946"/>
                    <a:pt x="135107" y="667679"/>
                    <a:pt x="132572" y="665144"/>
                  </a:cubicBezTo>
                  <a:cubicBezTo>
                    <a:pt x="130038" y="662609"/>
                    <a:pt x="128770" y="659567"/>
                    <a:pt x="128770" y="656018"/>
                  </a:cubicBezTo>
                  <a:lnTo>
                    <a:pt x="128770" y="549048"/>
                  </a:lnTo>
                  <a:lnTo>
                    <a:pt x="41571" y="461849"/>
                  </a:lnTo>
                  <a:cubicBezTo>
                    <a:pt x="14956" y="435233"/>
                    <a:pt x="0" y="399492"/>
                    <a:pt x="0" y="361723"/>
                  </a:cubicBezTo>
                  <a:lnTo>
                    <a:pt x="0" y="61090"/>
                  </a:lnTo>
                  <a:cubicBezTo>
                    <a:pt x="0" y="27376"/>
                    <a:pt x="27376" y="0"/>
                    <a:pt x="61090" y="0"/>
                  </a:cubicBezTo>
                  <a:cubicBezTo>
                    <a:pt x="94803" y="0"/>
                    <a:pt x="122180" y="27376"/>
                    <a:pt x="122180" y="61090"/>
                  </a:cubicBezTo>
                  <a:lnTo>
                    <a:pt x="122180" y="247401"/>
                  </a:lnTo>
                  <a:lnTo>
                    <a:pt x="137642" y="240810"/>
                  </a:lnTo>
                  <a:cubicBezTo>
                    <a:pt x="145247" y="237769"/>
                    <a:pt x="153105" y="235994"/>
                    <a:pt x="161216" y="235994"/>
                  </a:cubicBezTo>
                  <a:cubicBezTo>
                    <a:pt x="177439" y="235994"/>
                    <a:pt x="192902" y="242331"/>
                    <a:pt x="204309" y="253738"/>
                  </a:cubicBezTo>
                  <a:lnTo>
                    <a:pt x="305449" y="354625"/>
                  </a:lnTo>
                  <a:cubicBezTo>
                    <a:pt x="331811" y="380987"/>
                    <a:pt x="347021" y="417489"/>
                    <a:pt x="347021" y="454752"/>
                  </a:cubicBezTo>
                  <a:lnTo>
                    <a:pt x="347021" y="655765"/>
                  </a:lnTo>
                  <a:cubicBezTo>
                    <a:pt x="347021" y="662863"/>
                    <a:pt x="341190" y="668693"/>
                    <a:pt x="334093" y="668693"/>
                  </a:cubicBezTo>
                  <a:lnTo>
                    <a:pt x="141191" y="668693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A4F8B47-06D6-C879-871C-871F1402EB01}"/>
                </a:ext>
              </a:extLst>
            </p:cNvPr>
            <p:cNvSpPr/>
            <p:nvPr/>
          </p:nvSpPr>
          <p:spPr>
            <a:xfrm>
              <a:off x="1199038" y="2568193"/>
              <a:ext cx="347020" cy="668946"/>
            </a:xfrm>
            <a:custGeom>
              <a:avLst/>
              <a:gdLst>
                <a:gd name="connsiteX0" fmla="*/ 186058 w 347020"/>
                <a:gd name="connsiteY0" fmla="*/ 261850 h 668946"/>
                <a:gd name="connsiteX1" fmla="*/ 160963 w 347020"/>
                <a:gd name="connsiteY1" fmla="*/ 272243 h 668946"/>
                <a:gd name="connsiteX2" fmla="*/ 59822 w 347020"/>
                <a:gd name="connsiteY2" fmla="*/ 372876 h 668946"/>
                <a:gd name="connsiteX3" fmla="*/ 25855 w 347020"/>
                <a:gd name="connsiteY3" fmla="*/ 455005 h 668946"/>
                <a:gd name="connsiteX4" fmla="*/ 25855 w 347020"/>
                <a:gd name="connsiteY4" fmla="*/ 643091 h 668946"/>
                <a:gd name="connsiteX5" fmla="*/ 193155 w 347020"/>
                <a:gd name="connsiteY5" fmla="*/ 643091 h 668946"/>
                <a:gd name="connsiteX6" fmla="*/ 193155 w 347020"/>
                <a:gd name="connsiteY6" fmla="*/ 543725 h 668946"/>
                <a:gd name="connsiteX7" fmla="*/ 196958 w 347020"/>
                <a:gd name="connsiteY7" fmla="*/ 534599 h 668946"/>
                <a:gd name="connsiteX8" fmla="*/ 287959 w 347020"/>
                <a:gd name="connsiteY8" fmla="*/ 443598 h 668946"/>
                <a:gd name="connsiteX9" fmla="*/ 321926 w 347020"/>
                <a:gd name="connsiteY9" fmla="*/ 361723 h 668946"/>
                <a:gd name="connsiteX10" fmla="*/ 321926 w 347020"/>
                <a:gd name="connsiteY10" fmla="*/ 60836 h 668946"/>
                <a:gd name="connsiteX11" fmla="*/ 286438 w 347020"/>
                <a:gd name="connsiteY11" fmla="*/ 25602 h 668946"/>
                <a:gd name="connsiteX12" fmla="*/ 284663 w 347020"/>
                <a:gd name="connsiteY12" fmla="*/ 25602 h 668946"/>
                <a:gd name="connsiteX13" fmla="*/ 250950 w 347020"/>
                <a:gd name="connsiteY13" fmla="*/ 61597 h 668946"/>
                <a:gd name="connsiteX14" fmla="*/ 250950 w 347020"/>
                <a:gd name="connsiteY14" fmla="*/ 286691 h 668946"/>
                <a:gd name="connsiteX15" fmla="*/ 235741 w 347020"/>
                <a:gd name="connsiteY15" fmla="*/ 332572 h 668946"/>
                <a:gd name="connsiteX16" fmla="*/ 235741 w 347020"/>
                <a:gd name="connsiteY16" fmla="*/ 332572 h 668946"/>
                <a:gd name="connsiteX17" fmla="*/ 229150 w 347020"/>
                <a:gd name="connsiteY17" fmla="*/ 340430 h 668946"/>
                <a:gd name="connsiteX18" fmla="*/ 145247 w 347020"/>
                <a:gd name="connsiteY18" fmla="*/ 424333 h 668946"/>
                <a:gd name="connsiteX19" fmla="*/ 136121 w 347020"/>
                <a:gd name="connsiteY19" fmla="*/ 428136 h 668946"/>
                <a:gd name="connsiteX20" fmla="*/ 126996 w 347020"/>
                <a:gd name="connsiteY20" fmla="*/ 424333 h 668946"/>
                <a:gd name="connsiteX21" fmla="*/ 123194 w 347020"/>
                <a:gd name="connsiteY21" fmla="*/ 415208 h 668946"/>
                <a:gd name="connsiteX22" fmla="*/ 126996 w 347020"/>
                <a:gd name="connsiteY22" fmla="*/ 406082 h 668946"/>
                <a:gd name="connsiteX23" fmla="*/ 210392 w 347020"/>
                <a:gd name="connsiteY23" fmla="*/ 322686 h 668946"/>
                <a:gd name="connsiteX24" fmla="*/ 212167 w 347020"/>
                <a:gd name="connsiteY24" fmla="*/ 273510 h 668946"/>
                <a:gd name="connsiteX25" fmla="*/ 185804 w 347020"/>
                <a:gd name="connsiteY25" fmla="*/ 261850 h 668946"/>
                <a:gd name="connsiteX26" fmla="*/ 12928 w 347020"/>
                <a:gd name="connsiteY26" fmla="*/ 668693 h 668946"/>
                <a:gd name="connsiteX27" fmla="*/ 0 w 347020"/>
                <a:gd name="connsiteY27" fmla="*/ 655765 h 668946"/>
                <a:gd name="connsiteX28" fmla="*/ 0 w 347020"/>
                <a:gd name="connsiteY28" fmla="*/ 454752 h 668946"/>
                <a:gd name="connsiteX29" fmla="*/ 41572 w 347020"/>
                <a:gd name="connsiteY29" fmla="*/ 354625 h 668946"/>
                <a:gd name="connsiteX30" fmla="*/ 142712 w 347020"/>
                <a:gd name="connsiteY30" fmla="*/ 253738 h 668946"/>
                <a:gd name="connsiteX31" fmla="*/ 185804 w 347020"/>
                <a:gd name="connsiteY31" fmla="*/ 235994 h 668946"/>
                <a:gd name="connsiteX32" fmla="*/ 209378 w 347020"/>
                <a:gd name="connsiteY32" fmla="*/ 240810 h 668946"/>
                <a:gd name="connsiteX33" fmla="*/ 224841 w 347020"/>
                <a:gd name="connsiteY33" fmla="*/ 247401 h 668946"/>
                <a:gd name="connsiteX34" fmla="*/ 224841 w 347020"/>
                <a:gd name="connsiteY34" fmla="*/ 61090 h 668946"/>
                <a:gd name="connsiteX35" fmla="*/ 285931 w 347020"/>
                <a:gd name="connsiteY35" fmla="*/ 0 h 668946"/>
                <a:gd name="connsiteX36" fmla="*/ 347021 w 347020"/>
                <a:gd name="connsiteY36" fmla="*/ 61090 h 668946"/>
                <a:gd name="connsiteX37" fmla="*/ 347021 w 347020"/>
                <a:gd name="connsiteY37" fmla="*/ 361723 h 668946"/>
                <a:gd name="connsiteX38" fmla="*/ 305449 w 347020"/>
                <a:gd name="connsiteY38" fmla="*/ 461849 h 668946"/>
                <a:gd name="connsiteX39" fmla="*/ 218250 w 347020"/>
                <a:gd name="connsiteY39" fmla="*/ 549048 h 668946"/>
                <a:gd name="connsiteX40" fmla="*/ 218250 w 347020"/>
                <a:gd name="connsiteY40" fmla="*/ 656018 h 668946"/>
                <a:gd name="connsiteX41" fmla="*/ 214448 w 347020"/>
                <a:gd name="connsiteY41" fmla="*/ 665144 h 668946"/>
                <a:gd name="connsiteX42" fmla="*/ 205323 w 347020"/>
                <a:gd name="connsiteY42" fmla="*/ 668946 h 668946"/>
                <a:gd name="connsiteX43" fmla="*/ 12421 w 347020"/>
                <a:gd name="connsiteY43" fmla="*/ 668946 h 66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7020" h="668946">
                  <a:moveTo>
                    <a:pt x="186058" y="261850"/>
                  </a:moveTo>
                  <a:cubicBezTo>
                    <a:pt x="176679" y="261850"/>
                    <a:pt x="167807" y="265398"/>
                    <a:pt x="160963" y="272243"/>
                  </a:cubicBezTo>
                  <a:lnTo>
                    <a:pt x="59822" y="372876"/>
                  </a:lnTo>
                  <a:cubicBezTo>
                    <a:pt x="38276" y="394422"/>
                    <a:pt x="25855" y="424333"/>
                    <a:pt x="25855" y="455005"/>
                  </a:cubicBezTo>
                  <a:lnTo>
                    <a:pt x="25855" y="643091"/>
                  </a:lnTo>
                  <a:lnTo>
                    <a:pt x="193155" y="643091"/>
                  </a:lnTo>
                  <a:lnTo>
                    <a:pt x="193155" y="543725"/>
                  </a:lnTo>
                  <a:cubicBezTo>
                    <a:pt x="193155" y="540176"/>
                    <a:pt x="194423" y="537134"/>
                    <a:pt x="196958" y="534599"/>
                  </a:cubicBezTo>
                  <a:lnTo>
                    <a:pt x="287959" y="443598"/>
                  </a:lnTo>
                  <a:cubicBezTo>
                    <a:pt x="309758" y="421799"/>
                    <a:pt x="321926" y="392648"/>
                    <a:pt x="321926" y="361723"/>
                  </a:cubicBezTo>
                  <a:lnTo>
                    <a:pt x="321926" y="60836"/>
                  </a:lnTo>
                  <a:cubicBezTo>
                    <a:pt x="321926" y="41318"/>
                    <a:pt x="305956" y="25602"/>
                    <a:pt x="286438" y="25602"/>
                  </a:cubicBezTo>
                  <a:cubicBezTo>
                    <a:pt x="285931" y="25602"/>
                    <a:pt x="285170" y="25602"/>
                    <a:pt x="284663" y="25602"/>
                  </a:cubicBezTo>
                  <a:cubicBezTo>
                    <a:pt x="265905" y="26616"/>
                    <a:pt x="250950" y="42332"/>
                    <a:pt x="250950" y="61597"/>
                  </a:cubicBezTo>
                  <a:lnTo>
                    <a:pt x="250950" y="286691"/>
                  </a:lnTo>
                  <a:cubicBezTo>
                    <a:pt x="250950" y="303168"/>
                    <a:pt x="245627" y="319391"/>
                    <a:pt x="235741" y="332572"/>
                  </a:cubicBezTo>
                  <a:lnTo>
                    <a:pt x="235741" y="332572"/>
                  </a:lnTo>
                  <a:cubicBezTo>
                    <a:pt x="233713" y="335360"/>
                    <a:pt x="231432" y="338149"/>
                    <a:pt x="229150" y="340430"/>
                  </a:cubicBezTo>
                  <a:lnTo>
                    <a:pt x="145247" y="424333"/>
                  </a:lnTo>
                  <a:cubicBezTo>
                    <a:pt x="142712" y="426868"/>
                    <a:pt x="139670" y="428136"/>
                    <a:pt x="136121" y="428136"/>
                  </a:cubicBezTo>
                  <a:cubicBezTo>
                    <a:pt x="132573" y="428136"/>
                    <a:pt x="129531" y="426868"/>
                    <a:pt x="126996" y="424333"/>
                  </a:cubicBezTo>
                  <a:cubicBezTo>
                    <a:pt x="124461" y="421799"/>
                    <a:pt x="123194" y="418757"/>
                    <a:pt x="123194" y="415208"/>
                  </a:cubicBezTo>
                  <a:cubicBezTo>
                    <a:pt x="123194" y="411659"/>
                    <a:pt x="124461" y="408617"/>
                    <a:pt x="126996" y="406082"/>
                  </a:cubicBezTo>
                  <a:lnTo>
                    <a:pt x="210392" y="322686"/>
                  </a:lnTo>
                  <a:cubicBezTo>
                    <a:pt x="224080" y="308998"/>
                    <a:pt x="224841" y="287452"/>
                    <a:pt x="212167" y="273510"/>
                  </a:cubicBezTo>
                  <a:cubicBezTo>
                    <a:pt x="205576" y="266159"/>
                    <a:pt x="195944" y="261850"/>
                    <a:pt x="185804" y="261850"/>
                  </a:cubicBezTo>
                  <a:moveTo>
                    <a:pt x="12928" y="668693"/>
                  </a:moveTo>
                  <a:cubicBezTo>
                    <a:pt x="5830" y="668693"/>
                    <a:pt x="0" y="662863"/>
                    <a:pt x="0" y="655765"/>
                  </a:cubicBezTo>
                  <a:lnTo>
                    <a:pt x="0" y="454752"/>
                  </a:lnTo>
                  <a:cubicBezTo>
                    <a:pt x="0" y="417489"/>
                    <a:pt x="15209" y="380987"/>
                    <a:pt x="41572" y="354625"/>
                  </a:cubicBezTo>
                  <a:lnTo>
                    <a:pt x="142712" y="253738"/>
                  </a:lnTo>
                  <a:cubicBezTo>
                    <a:pt x="154119" y="242331"/>
                    <a:pt x="169581" y="235994"/>
                    <a:pt x="185804" y="235994"/>
                  </a:cubicBezTo>
                  <a:cubicBezTo>
                    <a:pt x="193916" y="235994"/>
                    <a:pt x="202027" y="237515"/>
                    <a:pt x="209378" y="240810"/>
                  </a:cubicBezTo>
                  <a:lnTo>
                    <a:pt x="224841" y="247401"/>
                  </a:lnTo>
                  <a:lnTo>
                    <a:pt x="224841" y="61090"/>
                  </a:lnTo>
                  <a:cubicBezTo>
                    <a:pt x="224841" y="27376"/>
                    <a:pt x="252217" y="0"/>
                    <a:pt x="285931" y="0"/>
                  </a:cubicBezTo>
                  <a:cubicBezTo>
                    <a:pt x="319644" y="0"/>
                    <a:pt x="347021" y="27376"/>
                    <a:pt x="347021" y="61090"/>
                  </a:cubicBezTo>
                  <a:lnTo>
                    <a:pt x="347021" y="361723"/>
                  </a:lnTo>
                  <a:cubicBezTo>
                    <a:pt x="347021" y="399492"/>
                    <a:pt x="332318" y="434980"/>
                    <a:pt x="305449" y="461849"/>
                  </a:cubicBezTo>
                  <a:lnTo>
                    <a:pt x="218250" y="549048"/>
                  </a:lnTo>
                  <a:lnTo>
                    <a:pt x="218250" y="656018"/>
                  </a:lnTo>
                  <a:cubicBezTo>
                    <a:pt x="218250" y="659314"/>
                    <a:pt x="216983" y="662609"/>
                    <a:pt x="214448" y="665144"/>
                  </a:cubicBezTo>
                  <a:cubicBezTo>
                    <a:pt x="211913" y="667679"/>
                    <a:pt x="208871" y="668946"/>
                    <a:pt x="205323" y="668946"/>
                  </a:cubicBezTo>
                  <a:lnTo>
                    <a:pt x="12421" y="668946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ED4275C-A96C-FEAE-B1B6-4214511D835D}"/>
              </a:ext>
            </a:extLst>
          </p:cNvPr>
          <p:cNvSpPr txBox="1"/>
          <p:nvPr/>
        </p:nvSpPr>
        <p:spPr>
          <a:xfrm>
            <a:off x="4460962" y="2747294"/>
            <a:ext cx="189998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Salvaguardie</a:t>
            </a:r>
            <a:r>
              <a:rPr lang="en-GB" sz="1500" dirty="0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500" dirty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&amp;</a:t>
            </a:r>
          </a:p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1500" dirty="0" err="1" smtClean="0">
                <a:solidFill>
                  <a:schemeClr val="bg1"/>
                </a:solidFill>
                <a:latin typeface="EC Square Sans Pro" panose="020B0506040000020004" pitchFamily="34" charset="0"/>
                <a:ea typeface="+mn-ea"/>
              </a:rPr>
              <a:t>Diritti</a:t>
            </a:r>
            <a:endParaRPr lang="en-GB" sz="1500" dirty="0">
              <a:solidFill>
                <a:schemeClr val="bg1"/>
              </a:solidFill>
              <a:latin typeface="EC Square Sans Pro" panose="020B0506040000020004" pitchFamily="34" charset="0"/>
              <a:ea typeface="+mn-ea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F12BB802-E094-12B9-1298-411F9C6A3329}"/>
              </a:ext>
            </a:extLst>
          </p:cNvPr>
          <p:cNvGrpSpPr/>
          <p:nvPr/>
        </p:nvGrpSpPr>
        <p:grpSpPr>
          <a:xfrm>
            <a:off x="3987733" y="3975130"/>
            <a:ext cx="933134" cy="933134"/>
            <a:chOff x="4075779" y="3776916"/>
            <a:chExt cx="933134" cy="933134"/>
          </a:xfrm>
        </p:grpSpPr>
        <p:pic>
          <p:nvPicPr>
            <p:cNvPr id="151" name="Graphic 150">
              <a:extLst>
                <a:ext uri="{FF2B5EF4-FFF2-40B4-BE49-F238E27FC236}">
                  <a16:creationId xmlns:a16="http://schemas.microsoft.com/office/drawing/2014/main" id="{F59E69F5-4837-CCE2-1529-5472107F4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=""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075779" y="3776916"/>
              <a:ext cx="933134" cy="933134"/>
            </a:xfrm>
            <a:prstGeom prst="rect">
              <a:avLst/>
            </a:prstGeom>
          </p:spPr>
        </p:pic>
        <p:pic>
          <p:nvPicPr>
            <p:cNvPr id="153" name="Graphic 152">
              <a:extLst>
                <a:ext uri="{FF2B5EF4-FFF2-40B4-BE49-F238E27FC236}">
                  <a16:creationId xmlns:a16="http://schemas.microsoft.com/office/drawing/2014/main" id="{DB0A6275-4B2A-E9F2-9BA8-95B8A0BF2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=""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4308125" y="4017679"/>
              <a:ext cx="424966" cy="398406"/>
            </a:xfrm>
            <a:prstGeom prst="rect">
              <a:avLst/>
            </a:prstGeom>
          </p:spPr>
        </p:pic>
      </p:grpSp>
      <p:pic>
        <p:nvPicPr>
          <p:cNvPr id="158" name="Graphic 157">
            <a:extLst>
              <a:ext uri="{FF2B5EF4-FFF2-40B4-BE49-F238E27FC236}">
                <a16:creationId xmlns:a16="http://schemas.microsoft.com/office/drawing/2014/main" id="{5A75D501-34A6-CE14-BA17-181C005EE3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=""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113247" y="604213"/>
            <a:ext cx="925451" cy="925451"/>
          </a:xfrm>
          <a:prstGeom prst="rect">
            <a:avLst/>
          </a:prstGeom>
        </p:spPr>
      </p:pic>
      <p:pic>
        <p:nvPicPr>
          <p:cNvPr id="162" name="Graphic 161">
            <a:extLst>
              <a:ext uri="{FF2B5EF4-FFF2-40B4-BE49-F238E27FC236}">
                <a16:creationId xmlns:a16="http://schemas.microsoft.com/office/drawing/2014/main" id="{ACC05513-D6B3-209C-7582-211B97AA68D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9565733" y="3878118"/>
            <a:ext cx="1040802" cy="1040802"/>
          </a:xfrm>
          <a:prstGeom prst="rect">
            <a:avLst/>
          </a:prstGeom>
        </p:spPr>
      </p:pic>
      <p:pic>
        <p:nvPicPr>
          <p:cNvPr id="168" name="Graphic 167">
            <a:extLst>
              <a:ext uri="{FF2B5EF4-FFF2-40B4-BE49-F238E27FC236}">
                <a16:creationId xmlns:a16="http://schemas.microsoft.com/office/drawing/2014/main" id="{0EF68215-6DC6-7ACC-CAF5-35DAA7A8AEB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6798084" y="32746"/>
            <a:ext cx="944006" cy="94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1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676EFEC1-6C0F-CD06-F366-FCE905A2CC1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5" y="0"/>
            <a:ext cx="12192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38224"/>
            <a:ext cx="12192000" cy="782357"/>
          </a:xfrm>
        </p:spPr>
        <p:txBody>
          <a:bodyPr anchor="ctr"/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EC Square Sans Pro Medium"/>
              </a:rPr>
              <a:t>La </a:t>
            </a:r>
            <a:r>
              <a:rPr lang="en-GB" sz="3600" dirty="0" err="1" smtClean="0">
                <a:solidFill>
                  <a:schemeClr val="bg1"/>
                </a:solidFill>
                <a:latin typeface="EC Square Sans Pro Medium"/>
              </a:rPr>
              <a:t>riforma</a:t>
            </a:r>
            <a:r>
              <a:rPr lang="en-GB" sz="3600" dirty="0" smtClean="0">
                <a:solidFill>
                  <a:schemeClr val="bg1"/>
                </a:solidFill>
                <a:latin typeface="EC Square Sans Pro Medium"/>
              </a:rPr>
              <a:t> del </a:t>
            </a:r>
            <a:r>
              <a:rPr lang="en-GB" sz="3600" dirty="0" err="1" smtClean="0">
                <a:solidFill>
                  <a:schemeClr val="bg1"/>
                </a:solidFill>
                <a:latin typeface="EC Square Sans Pro Medium"/>
              </a:rPr>
              <a:t>sistema</a:t>
            </a:r>
            <a:r>
              <a:rPr lang="en-GB" sz="3600" dirty="0" smtClean="0">
                <a:solidFill>
                  <a:schemeClr val="bg1"/>
                </a:solidFill>
                <a:latin typeface="EC Square Sans Pro Medium"/>
              </a:rPr>
              <a:t> </a:t>
            </a:r>
            <a:r>
              <a:rPr lang="en-GB" sz="3600" dirty="0" err="1" smtClean="0">
                <a:solidFill>
                  <a:schemeClr val="bg1"/>
                </a:solidFill>
                <a:latin typeface="EC Square Sans Pro Medium"/>
              </a:rPr>
              <a:t>asilo</a:t>
            </a:r>
            <a:r>
              <a:rPr lang="en-GB" sz="3600" dirty="0" smtClean="0">
                <a:solidFill>
                  <a:schemeClr val="bg1"/>
                </a:solidFill>
                <a:latin typeface="EC Square Sans Pro Medium"/>
              </a:rPr>
              <a:t>: </a:t>
            </a:r>
            <a:r>
              <a:rPr lang="en-GB" sz="3600" dirty="0" err="1" smtClean="0">
                <a:solidFill>
                  <a:schemeClr val="bg1"/>
                </a:solidFill>
                <a:latin typeface="EC Square Sans Pro Medium"/>
              </a:rPr>
              <a:t>miglioramenti</a:t>
            </a:r>
            <a:r>
              <a:rPr lang="en-GB" sz="3600" dirty="0" smtClean="0">
                <a:solidFill>
                  <a:schemeClr val="bg1"/>
                </a:solidFill>
                <a:latin typeface="EC Square Sans Pro Medium"/>
              </a:rPr>
              <a:t> </a:t>
            </a:r>
            <a:r>
              <a:rPr lang="en-GB" sz="3600" dirty="0" err="1" smtClean="0">
                <a:solidFill>
                  <a:schemeClr val="bg1"/>
                </a:solidFill>
                <a:latin typeface="EC Square Sans Pro Medium"/>
              </a:rPr>
              <a:t>principali</a:t>
            </a:r>
            <a:endParaRPr lang="en-GB" sz="3600" dirty="0">
              <a:solidFill>
                <a:schemeClr val="bg1"/>
              </a:solidFill>
              <a:latin typeface="EC Square Sans Pro Medium" panose="020B05000000000200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90455ED-7C22-A3E0-627F-473C0E213671}"/>
              </a:ext>
            </a:extLst>
          </p:cNvPr>
          <p:cNvSpPr/>
          <p:nvPr/>
        </p:nvSpPr>
        <p:spPr>
          <a:xfrm>
            <a:off x="5752214" y="1175283"/>
            <a:ext cx="1836000" cy="468000"/>
          </a:xfrm>
          <a:prstGeom prst="roundRect">
            <a:avLst>
              <a:gd name="adj" fmla="val 21432"/>
            </a:avLst>
          </a:prstGeom>
          <a:solidFill>
            <a:srgbClr val="F3EAE1">
              <a:alpha val="80000"/>
            </a:srgb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IE" sz="2400" b="1">
                <a:solidFill>
                  <a:srgbClr val="004494"/>
                </a:solidFill>
                <a:latin typeface="EC Square Sans Pro" panose="020B0506040000020004" pitchFamily="34" charset="0"/>
              </a:rPr>
              <a:t>Status Quo</a:t>
            </a:r>
            <a:endParaRPr lang="en-IE" sz="2400">
              <a:solidFill>
                <a:schemeClr val="tx2">
                  <a:lumMod val="60000"/>
                  <a:lumOff val="40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7671F8-105C-7A3E-F0CE-DAB7208E33C0}"/>
              </a:ext>
            </a:extLst>
          </p:cNvPr>
          <p:cNvSpPr/>
          <p:nvPr/>
        </p:nvSpPr>
        <p:spPr>
          <a:xfrm>
            <a:off x="7840221" y="1159335"/>
            <a:ext cx="1836000" cy="468000"/>
          </a:xfrm>
          <a:prstGeom prst="roundRect">
            <a:avLst>
              <a:gd name="adj" fmla="val 20306"/>
            </a:avLst>
          </a:prstGeom>
          <a:solidFill>
            <a:srgbClr val="004494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fr-BE" sz="2400" b="1" dirty="0" err="1" smtClean="0">
                <a:solidFill>
                  <a:schemeClr val="bg1"/>
                </a:solidFill>
              </a:rPr>
              <a:t>Patto</a:t>
            </a:r>
            <a:endParaRPr lang="en-IE" sz="2400" b="1" dirty="0">
              <a:solidFill>
                <a:schemeClr val="bg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744667C-E2F9-3972-2AEA-86A381A36C34}"/>
              </a:ext>
            </a:extLst>
          </p:cNvPr>
          <p:cNvSpPr/>
          <p:nvPr/>
        </p:nvSpPr>
        <p:spPr>
          <a:xfrm>
            <a:off x="443808" y="3170447"/>
            <a:ext cx="3927604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REGOLE DI RESPONSIBILITA</a:t>
            </a:r>
            <a:endParaRPr lang="fr-BE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9884799-1202-1C6D-DF08-7C72541E380D}"/>
              </a:ext>
            </a:extLst>
          </p:cNvPr>
          <p:cNvSpPr/>
          <p:nvPr/>
        </p:nvSpPr>
        <p:spPr>
          <a:xfrm>
            <a:off x="456084" y="3867381"/>
            <a:ext cx="3903052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BANCADATI EURODAC</a:t>
            </a:r>
            <a:endParaRPr lang="fr-BE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02B701E-5E27-8075-3427-880A14C3A98C}"/>
              </a:ext>
            </a:extLst>
          </p:cNvPr>
          <p:cNvSpPr/>
          <p:nvPr/>
        </p:nvSpPr>
        <p:spPr>
          <a:xfrm>
            <a:off x="443808" y="4485453"/>
            <a:ext cx="3927604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ACCOGLIENZA</a:t>
            </a:r>
            <a:endParaRPr lang="fr-BE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26207B5-B180-6187-8480-004722F0AB4F}"/>
              </a:ext>
            </a:extLst>
          </p:cNvPr>
          <p:cNvSpPr/>
          <p:nvPr/>
        </p:nvSpPr>
        <p:spPr>
          <a:xfrm>
            <a:off x="4601317" y="3227097"/>
            <a:ext cx="3130131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Criteri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e procedure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responsibilità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inefficaci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E1F9DD1-457E-079D-B183-AA025252936A}"/>
              </a:ext>
            </a:extLst>
          </p:cNvPr>
          <p:cNvSpPr/>
          <p:nvPr/>
        </p:nvSpPr>
        <p:spPr>
          <a:xfrm>
            <a:off x="4710545" y="3924031"/>
            <a:ext cx="3020903" cy="387963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Funzioni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limitate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legate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alle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regole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responsabilità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9EDE1C3-AE7F-1A00-BEA5-DD52758B4320}"/>
              </a:ext>
            </a:extLst>
          </p:cNvPr>
          <p:cNvSpPr/>
          <p:nvPr/>
        </p:nvSpPr>
        <p:spPr>
          <a:xfrm>
            <a:off x="4344544" y="4598752"/>
            <a:ext cx="3386904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Preparazione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flessibllità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limitata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nella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gestione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dell’accoglienza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FB0C1BE-7474-DE8D-2FAB-3824F454C817}"/>
              </a:ext>
            </a:extLst>
          </p:cNvPr>
          <p:cNvSpPr/>
          <p:nvPr/>
        </p:nvSpPr>
        <p:spPr>
          <a:xfrm>
            <a:off x="249382" y="1791637"/>
            <a:ext cx="4137254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BE" sz="1600" b="1" dirty="0" smtClean="0">
                <a:solidFill>
                  <a:schemeClr val="bg1"/>
                </a:solidFill>
                <a:latin typeface="EC Square Sans Pro"/>
              </a:rPr>
              <a:t>ACCERTAMENTI SUI MIGRANTI IRREGOLARI</a:t>
            </a:r>
            <a:endParaRPr lang="fr-BE" sz="1600" b="1" dirty="0">
              <a:solidFill>
                <a:schemeClr val="bg1"/>
              </a:solidFill>
              <a:latin typeface="EC Square Sans Pro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4DE35D1-DD3E-9A96-A963-13DC90F9F2E3}"/>
              </a:ext>
            </a:extLst>
          </p:cNvPr>
          <p:cNvSpPr/>
          <p:nvPr/>
        </p:nvSpPr>
        <p:spPr>
          <a:xfrm>
            <a:off x="456084" y="5051731"/>
            <a:ext cx="3894243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PROCEDURA FRONTIERA</a:t>
            </a:r>
            <a:endParaRPr lang="en-US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D809438-39E1-5098-E999-377E2A334CEB}"/>
              </a:ext>
            </a:extLst>
          </p:cNvPr>
          <p:cNvSpPr/>
          <p:nvPr/>
        </p:nvSpPr>
        <p:spPr>
          <a:xfrm>
            <a:off x="456084" y="5479638"/>
            <a:ext cx="3903052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MISURE DI CRISI</a:t>
            </a:r>
            <a:endParaRPr lang="en-US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0B67C4F-C3C6-F2FC-C4D1-ACBDC745B745}"/>
              </a:ext>
            </a:extLst>
          </p:cNvPr>
          <p:cNvSpPr/>
          <p:nvPr/>
        </p:nvSpPr>
        <p:spPr>
          <a:xfrm>
            <a:off x="470676" y="5960908"/>
            <a:ext cx="3873868" cy="5012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QUADRO REINSEDIAMENTO</a:t>
            </a:r>
            <a:endParaRPr lang="en-US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4C1FED6-56B2-37F1-3961-545021D93DE5}"/>
              </a:ext>
            </a:extLst>
          </p:cNvPr>
          <p:cNvSpPr/>
          <p:nvPr/>
        </p:nvSpPr>
        <p:spPr>
          <a:xfrm>
            <a:off x="4609841" y="5108381"/>
            <a:ext cx="3121607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Opzionale</a:t>
            </a:r>
            <a:endParaRPr lang="en-IE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290F745-1B51-B6DA-55BE-FBC0C6614D63}"/>
              </a:ext>
            </a:extLst>
          </p:cNvPr>
          <p:cNvSpPr/>
          <p:nvPr/>
        </p:nvSpPr>
        <p:spPr>
          <a:xfrm>
            <a:off x="4609841" y="5536288"/>
            <a:ext cx="3121607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fr-B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Non </a:t>
            </a:r>
            <a:r>
              <a:rPr lang="fr-B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previste</a:t>
            </a:r>
            <a:endParaRPr lang="fr-BE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D384259-3086-2095-5FA2-764D502088A6}"/>
              </a:ext>
            </a:extLst>
          </p:cNvPr>
          <p:cNvSpPr/>
          <p:nvPr/>
        </p:nvSpPr>
        <p:spPr>
          <a:xfrm>
            <a:off x="4609841" y="6017558"/>
            <a:ext cx="3121607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Misure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reinsediamento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ad hoc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160625D-E659-CCB8-0AD7-1A10E6805A59}"/>
              </a:ext>
            </a:extLst>
          </p:cNvPr>
          <p:cNvSpPr/>
          <p:nvPr/>
        </p:nvSpPr>
        <p:spPr>
          <a:xfrm>
            <a:off x="456084" y="2478389"/>
            <a:ext cx="3903052" cy="499751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b="1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SOLIDARIETA</a:t>
            </a:r>
            <a:endParaRPr lang="fr-BE" sz="1600" b="1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638D558-0F41-7809-6813-F8BDED85EC34}"/>
              </a:ext>
            </a:extLst>
          </p:cNvPr>
          <p:cNvSpPr/>
          <p:nvPr/>
        </p:nvSpPr>
        <p:spPr>
          <a:xfrm>
            <a:off x="7714293" y="2534283"/>
            <a:ext cx="3822030" cy="406056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Meccanismo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solidarietà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permanente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vincolante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flessibile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(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compreso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compensazioni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responsabilità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) 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EB47740-EF6A-EDF0-5910-9F0F88AC202A}"/>
              </a:ext>
            </a:extLst>
          </p:cNvPr>
          <p:cNvSpPr/>
          <p:nvPr/>
        </p:nvSpPr>
        <p:spPr>
          <a:xfrm>
            <a:off x="7714293" y="3227097"/>
            <a:ext cx="3389475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Criteri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di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responsibilità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più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stabili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e procedure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più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efficienti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8294E3-3D6E-9607-D276-C68C2E6C0D07}"/>
              </a:ext>
            </a:extLst>
          </p:cNvPr>
          <p:cNvSpPr/>
          <p:nvPr/>
        </p:nvSpPr>
        <p:spPr>
          <a:xfrm>
            <a:off x="7714293" y="3933267"/>
            <a:ext cx="3506774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Bancadati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completa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per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gestire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l’asilo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e la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migrazione</a:t>
            </a:r>
            <a:r>
              <a:rPr lang="en-US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irregolar</a:t>
            </a:r>
            <a:r>
              <a:rPr lang="en-US" sz="1600" dirty="0" err="1">
                <a:solidFill>
                  <a:schemeClr val="bg1"/>
                </a:solidFill>
                <a:latin typeface="EC Square Sans Pro" panose="020B0506040000020004" pitchFamily="34" charset="0"/>
              </a:rPr>
              <a:t>e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9F481BA-D939-28BE-8713-88C207541EF3}"/>
              </a:ext>
            </a:extLst>
          </p:cNvPr>
          <p:cNvSpPr/>
          <p:nvPr/>
        </p:nvSpPr>
        <p:spPr>
          <a:xfrm>
            <a:off x="7714293" y="4598752"/>
            <a:ext cx="3389476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Più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flessibilità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preparazione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nella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gestione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dell’accoglienza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FAAC7E4-CEFE-864D-9E30-0B79DDB010DA}"/>
              </a:ext>
            </a:extLst>
          </p:cNvPr>
          <p:cNvSpPr/>
          <p:nvPr/>
        </p:nvSpPr>
        <p:spPr>
          <a:xfrm>
            <a:off x="7714293" y="1848287"/>
            <a:ext cx="3150789" cy="472629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Approccio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uniforme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nell’UE</a:t>
            </a:r>
            <a:r>
              <a:rPr lang="en-US" sz="1600" dirty="0">
                <a:solidFill>
                  <a:schemeClr val="bg1"/>
                </a:solidFill>
                <a:latin typeface="EC Square Sans Pro" panose="020B0506040000020004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EC Square Sans Pro" panose="020B0506040000020004" pitchFamily="34" charset="0"/>
              </a:rPr>
            </a:br>
            <a:r>
              <a:rPr lang="en-US" sz="1600" dirty="0">
                <a:solidFill>
                  <a:schemeClr val="bg1"/>
                </a:solidFill>
                <a:latin typeface="EC Square Sans Pro"/>
              </a:rPr>
              <a:t>(</a:t>
            </a:r>
            <a:r>
              <a:rPr lang="en-US" sz="1400" dirty="0" err="1" smtClean="0">
                <a:solidFill>
                  <a:schemeClr val="bg1"/>
                </a:solidFill>
                <a:latin typeface="EC Square Sans Pro"/>
              </a:rPr>
              <a:t>identità</a:t>
            </a:r>
            <a:r>
              <a:rPr lang="en-US" sz="1400" dirty="0" smtClean="0">
                <a:solidFill>
                  <a:schemeClr val="bg1"/>
                </a:solidFill>
                <a:latin typeface="EC Square Sans Pro"/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  <a:latin typeface="EC Square Sans Pro"/>
              </a:rPr>
              <a:t>controlli</a:t>
            </a:r>
            <a:r>
              <a:rPr lang="en-US" sz="14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EC Square Sans Pro"/>
              </a:rPr>
              <a:t>sanitari</a:t>
            </a:r>
            <a:r>
              <a:rPr lang="en-US" sz="1400" dirty="0" smtClean="0">
                <a:solidFill>
                  <a:schemeClr val="bg1"/>
                </a:solidFill>
                <a:latin typeface="EC Square Sans Pro"/>
              </a:rPr>
              <a:t> e </a:t>
            </a:r>
            <a:r>
              <a:rPr lang="en-US" sz="1400" dirty="0" err="1" smtClean="0">
                <a:solidFill>
                  <a:schemeClr val="bg1"/>
                </a:solidFill>
                <a:latin typeface="EC Square Sans Pro"/>
              </a:rPr>
              <a:t>sicurezza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)</a:t>
            </a:r>
            <a:endParaRPr lang="en-US" sz="1600" dirty="0">
              <a:solidFill>
                <a:schemeClr val="bg1"/>
              </a:solidFill>
              <a:latin typeface="EC Square Sans Pro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3444D74-4DEE-3C18-FCDF-F23F057900E8}"/>
              </a:ext>
            </a:extLst>
          </p:cNvPr>
          <p:cNvSpPr/>
          <p:nvPr/>
        </p:nvSpPr>
        <p:spPr>
          <a:xfrm>
            <a:off x="7714293" y="5108381"/>
            <a:ext cx="3389474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IE" sz="1600" dirty="0" err="1" smtClean="0">
                <a:solidFill>
                  <a:schemeClr val="bg1"/>
                </a:solidFill>
                <a:latin typeface="EC Square Sans Pro"/>
              </a:rPr>
              <a:t>Obbligatoria</a:t>
            </a:r>
            <a:r>
              <a:rPr lang="en-IE" sz="1600" dirty="0" smtClean="0">
                <a:solidFill>
                  <a:schemeClr val="bg1"/>
                </a:solidFill>
                <a:latin typeface="EC Square Sans Pro"/>
              </a:rPr>
              <a:t> per </a:t>
            </a:r>
            <a:r>
              <a:rPr lang="en-IE" sz="1600" dirty="0" err="1" smtClean="0">
                <a:solidFill>
                  <a:schemeClr val="bg1"/>
                </a:solidFill>
                <a:latin typeface="EC Square Sans Pro"/>
              </a:rPr>
              <a:t>alcune</a:t>
            </a:r>
            <a:r>
              <a:rPr lang="en-IE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IE" sz="1600" dirty="0" err="1" smtClean="0">
                <a:solidFill>
                  <a:schemeClr val="bg1"/>
                </a:solidFill>
                <a:latin typeface="EC Square Sans Pro"/>
              </a:rPr>
              <a:t>categorie</a:t>
            </a:r>
            <a:endParaRPr lang="en-IE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DB2DC8E-5859-B461-B034-BCCB0E027B78}"/>
              </a:ext>
            </a:extLst>
          </p:cNvPr>
          <p:cNvSpPr/>
          <p:nvPr/>
        </p:nvSpPr>
        <p:spPr>
          <a:xfrm>
            <a:off x="7723472" y="5554649"/>
            <a:ext cx="3812851" cy="34199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Strumento</a:t>
            </a:r>
            <a:r>
              <a:rPr lang="en-I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dedicato</a:t>
            </a:r>
            <a:r>
              <a:rPr lang="en-I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alle</a:t>
            </a:r>
            <a:r>
              <a:rPr lang="en-I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situazioni</a:t>
            </a:r>
            <a:r>
              <a:rPr lang="en-I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di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crisi</a:t>
            </a:r>
            <a:endParaRPr lang="en-IE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4400CDC-5BA4-F0F1-AAA9-B7B3021D31B3}"/>
              </a:ext>
            </a:extLst>
          </p:cNvPr>
          <p:cNvSpPr/>
          <p:nvPr/>
        </p:nvSpPr>
        <p:spPr>
          <a:xfrm>
            <a:off x="7711868" y="5964196"/>
            <a:ext cx="3646548" cy="441325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Quadro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UE per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il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reinsediamento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per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favorire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le vie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legali</a:t>
            </a:r>
            <a:r>
              <a:rPr lang="en-US" sz="1600" dirty="0" smtClean="0">
                <a:solidFill>
                  <a:schemeClr val="bg1"/>
                </a:solidFill>
                <a:latin typeface="EC Square Sans Pro"/>
              </a:rPr>
              <a:t> verso la </a:t>
            </a:r>
            <a:r>
              <a:rPr lang="en-US" sz="1600" dirty="0" err="1" smtClean="0">
                <a:solidFill>
                  <a:schemeClr val="bg1"/>
                </a:solidFill>
                <a:latin typeface="EC Square Sans Pro"/>
              </a:rPr>
              <a:t>protezione</a:t>
            </a:r>
            <a:endParaRPr lang="en-US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903F6B1-9B2A-76B0-93C1-766D2DB04A18}"/>
              </a:ext>
            </a:extLst>
          </p:cNvPr>
          <p:cNvSpPr/>
          <p:nvPr/>
        </p:nvSpPr>
        <p:spPr>
          <a:xfrm>
            <a:off x="5329382" y="1848288"/>
            <a:ext cx="2287047" cy="387962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fr-BE" sz="1600" dirty="0" err="1" smtClean="0">
                <a:solidFill>
                  <a:schemeClr val="bg1"/>
                </a:solidFill>
                <a:latin typeface="EC Square Sans Pro"/>
              </a:rPr>
              <a:t>Prassi</a:t>
            </a:r>
            <a:r>
              <a:rPr lang="fr-BE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  <a:latin typeface="EC Square Sans Pro"/>
              </a:rPr>
              <a:t>nazionali</a:t>
            </a:r>
            <a:r>
              <a:rPr lang="fr-BE" sz="1600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fr-BE" sz="1600" dirty="0" err="1" smtClean="0">
                <a:solidFill>
                  <a:schemeClr val="bg1"/>
                </a:solidFill>
                <a:latin typeface="EC Square Sans Pro"/>
              </a:rPr>
              <a:t>divergenti</a:t>
            </a:r>
            <a:endParaRPr lang="fr-BE" sz="1600" dirty="0">
              <a:solidFill>
                <a:schemeClr val="bg1"/>
              </a:solidFill>
              <a:latin typeface="EC Square Sans Pro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836E490-ADEB-A7CA-20E8-5A0D23FD1231}"/>
              </a:ext>
            </a:extLst>
          </p:cNvPr>
          <p:cNvSpPr/>
          <p:nvPr/>
        </p:nvSpPr>
        <p:spPr>
          <a:xfrm>
            <a:off x="5061527" y="2534283"/>
            <a:ext cx="2669921" cy="387963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1200"/>
              </a:spcBef>
              <a:spcAft>
                <a:spcPts val="1200"/>
              </a:spcAft>
            </a:pPr>
            <a:r>
              <a:rPr lang="en-IE" sz="1600" dirty="0">
                <a:solidFill>
                  <a:schemeClr val="bg1"/>
                </a:solidFill>
                <a:latin typeface="EC Square Sans Pro" panose="020B0506040000020004" pitchFamily="34" charset="0"/>
              </a:rPr>
              <a:t>Ad hoc,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solidarietà</a:t>
            </a:r>
            <a:r>
              <a:rPr lang="en-IE" sz="1600" dirty="0" smtClean="0">
                <a:solidFill>
                  <a:schemeClr val="bg1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 err="1" smtClean="0">
                <a:solidFill>
                  <a:schemeClr val="bg1"/>
                </a:solidFill>
                <a:latin typeface="EC Square Sans Pro" panose="020B0506040000020004" pitchFamily="34" charset="0"/>
              </a:rPr>
              <a:t>volontaria</a:t>
            </a:r>
            <a:endParaRPr lang="en-IE" sz="1600" dirty="0">
              <a:solidFill>
                <a:schemeClr val="bg1"/>
              </a:solidFill>
              <a:latin typeface="EC Square Sans Pro" panose="020B05060400000200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22287EA-F540-C0C4-23CE-5E6FB52B626D}"/>
              </a:ext>
            </a:extLst>
          </p:cNvPr>
          <p:cNvCxnSpPr>
            <a:cxnSpLocks/>
          </p:cNvCxnSpPr>
          <p:nvPr/>
        </p:nvCxnSpPr>
        <p:spPr>
          <a:xfrm>
            <a:off x="7719236" y="1169581"/>
            <a:ext cx="0" cy="5273749"/>
          </a:xfrm>
          <a:prstGeom prst="line">
            <a:avLst/>
          </a:prstGeom>
          <a:ln w="31750" cap="rnd">
            <a:solidFill>
              <a:srgbClr val="FFC71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795F823-31C9-CB31-9572-73F28FE7D582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4386636" y="2042268"/>
            <a:ext cx="1053582" cy="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2BFF254-26C4-F83C-4733-35A4816FD8FE}"/>
              </a:ext>
            </a:extLst>
          </p:cNvPr>
          <p:cNvCxnSpPr>
            <a:cxnSpLocks/>
          </p:cNvCxnSpPr>
          <p:nvPr/>
        </p:nvCxnSpPr>
        <p:spPr>
          <a:xfrm>
            <a:off x="3547735" y="2713521"/>
            <a:ext cx="1053582" cy="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21802FA-B0C5-09A5-D5BD-201E64C2099B}"/>
              </a:ext>
            </a:extLst>
          </p:cNvPr>
          <p:cNvCxnSpPr>
            <a:cxnSpLocks/>
          </p:cNvCxnSpPr>
          <p:nvPr/>
        </p:nvCxnSpPr>
        <p:spPr>
          <a:xfrm flipV="1">
            <a:off x="3940954" y="3420099"/>
            <a:ext cx="883891" cy="98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DC46AF1-30F4-0C0D-A172-DC2DC7C7C316}"/>
              </a:ext>
            </a:extLst>
          </p:cNvPr>
          <p:cNvCxnSpPr>
            <a:cxnSpLocks/>
          </p:cNvCxnSpPr>
          <p:nvPr/>
        </p:nvCxnSpPr>
        <p:spPr>
          <a:xfrm>
            <a:off x="3558338" y="4103565"/>
            <a:ext cx="903605" cy="6617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9958A6E-1937-CF81-83A6-9E45B3F81A22}"/>
              </a:ext>
            </a:extLst>
          </p:cNvPr>
          <p:cNvCxnSpPr>
            <a:cxnSpLocks/>
          </p:cNvCxnSpPr>
          <p:nvPr/>
        </p:nvCxnSpPr>
        <p:spPr>
          <a:xfrm>
            <a:off x="3158836" y="4736084"/>
            <a:ext cx="978956" cy="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EF76676-6B73-B27C-7E65-AE89595DE767}"/>
              </a:ext>
            </a:extLst>
          </p:cNvPr>
          <p:cNvCxnSpPr>
            <a:cxnSpLocks/>
          </p:cNvCxnSpPr>
          <p:nvPr/>
        </p:nvCxnSpPr>
        <p:spPr>
          <a:xfrm>
            <a:off x="3844621" y="5292285"/>
            <a:ext cx="1053582" cy="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B3D98D6-6EB8-9769-EA5F-C2E80571D506}"/>
              </a:ext>
            </a:extLst>
          </p:cNvPr>
          <p:cNvCxnSpPr>
            <a:cxnSpLocks/>
          </p:cNvCxnSpPr>
          <p:nvPr/>
        </p:nvCxnSpPr>
        <p:spPr>
          <a:xfrm>
            <a:off x="3486179" y="5734245"/>
            <a:ext cx="1053582" cy="0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3710987-5AC5-96BC-832C-86749313B17A}"/>
              </a:ext>
            </a:extLst>
          </p:cNvPr>
          <p:cNvCxnSpPr>
            <a:cxnSpLocks/>
          </p:cNvCxnSpPr>
          <p:nvPr/>
        </p:nvCxnSpPr>
        <p:spPr>
          <a:xfrm>
            <a:off x="3844621" y="6189070"/>
            <a:ext cx="765220" cy="4683"/>
          </a:xfrm>
          <a:prstGeom prst="straightConnector1">
            <a:avLst/>
          </a:prstGeom>
          <a:ln w="76200">
            <a:solidFill>
              <a:srgbClr val="FFC7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A black and white logo&#10;&#10;Description automatically generated">
            <a:extLst>
              <a:ext uri="{FF2B5EF4-FFF2-40B4-BE49-F238E27FC236}">
                <a16:creationId xmlns:a16="http://schemas.microsoft.com/office/drawing/2014/main" id="{476D474A-DF97-6B9C-1BC1-636C02F5CF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075" y="6260505"/>
            <a:ext cx="1367738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3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7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1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4E940084-988E-FCAC-00EC-345493E1496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E31CF79-F50D-BC23-4B6E-206DB3389F92}"/>
              </a:ext>
            </a:extLst>
          </p:cNvPr>
          <p:cNvSpPr txBox="1">
            <a:spLocks/>
          </p:cNvSpPr>
          <p:nvPr/>
        </p:nvSpPr>
        <p:spPr>
          <a:xfrm>
            <a:off x="512366" y="173685"/>
            <a:ext cx="9993438" cy="1243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          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Protezione</a:t>
            </a:r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delle</a:t>
            </a:r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persone</a:t>
            </a:r>
            <a:r>
              <a:rPr lang="en-GB" sz="3600" b="1" dirty="0" smtClean="0">
                <a:solidFill>
                  <a:schemeClr val="bg1"/>
                </a:solidFill>
                <a:latin typeface="EC Square Sans Pro"/>
              </a:rPr>
              <a:t> </a:t>
            </a:r>
            <a:r>
              <a:rPr lang="en-GB" sz="3600" b="1" dirty="0" err="1" smtClean="0">
                <a:solidFill>
                  <a:schemeClr val="bg1"/>
                </a:solidFill>
                <a:latin typeface="EC Square Sans Pro"/>
              </a:rPr>
              <a:t>bisognose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4266DA-D34A-5720-02F1-7153FA5C8BAA}"/>
              </a:ext>
            </a:extLst>
          </p:cNvPr>
          <p:cNvSpPr txBox="1"/>
          <p:nvPr/>
        </p:nvSpPr>
        <p:spPr>
          <a:xfrm>
            <a:off x="4131805" y="1129899"/>
            <a:ext cx="7466838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Diritto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all’informazione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accesso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all’assistenza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legale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 </a:t>
            </a:r>
            <a:endParaRPr lang="en-US" dirty="0">
              <a:solidFill>
                <a:schemeClr val="bg1"/>
              </a:solidFill>
              <a:latin typeface="EC Square Sans Pro" panose="020B0506040000020004" pitchFamily="34" charset="0"/>
              <a:cs typeface="Calibri" panose="020F0502020204030204"/>
            </a:endParaRPr>
          </a:p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Monitoraggio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rafforzato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indipendente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diritti</a:t>
            </a:r>
            <a:r>
              <a:rPr lang="en-IE" sz="2400" dirty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fondamentali</a:t>
            </a:r>
            <a:endParaRPr lang="en-IE" sz="2400" b="1" dirty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-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Capacità</a:t>
            </a: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d’accoglienza</a:t>
            </a: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rafforzate</a:t>
            </a: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degli</a:t>
            </a: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Stati</a:t>
            </a:r>
            <a:r>
              <a:rPr lang="en-US" sz="2400" dirty="0" smtClean="0">
                <a:solidFill>
                  <a:schemeClr val="bg1"/>
                </a:solidFill>
                <a:latin typeface="EC Square Sans Pro"/>
                <a:cs typeface="Segoe UI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EC Square Sans Pro"/>
                <a:cs typeface="Segoe UI"/>
              </a:rPr>
              <a:t>membri</a:t>
            </a:r>
            <a:endParaRPr lang="en-US" sz="2400" dirty="0">
              <a:solidFill>
                <a:schemeClr val="bg1"/>
              </a:solidFill>
              <a:latin typeface="EC Square Sans Pro"/>
              <a:cs typeface="Segoe UI"/>
            </a:endParaRPr>
          </a:p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Identificazione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rafforzata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delle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persone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vulnerabili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e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presa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in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carico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dei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loro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bisogni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specifici</a:t>
            </a:r>
            <a:endParaRPr lang="en-IE" dirty="0">
              <a:solidFill>
                <a:schemeClr val="bg1"/>
              </a:solidFill>
              <a:latin typeface="EC Square Sans Pro" panose="020B0506040000020004" pitchFamily="34" charset="0"/>
            </a:endParaRPr>
          </a:p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Garanzie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rafforzate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per 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minori</a:t>
            </a:r>
            <a:endParaRPr lang="en-IE" sz="2400" b="1" dirty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pPr>
              <a:lnSpc>
                <a:spcPct val="150000"/>
              </a:lnSpc>
            </a:pP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Garanzie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aumentate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per i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richiedenti</a:t>
            </a:r>
            <a:endParaRPr lang="en-IE" sz="2400" dirty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  <a:p>
            <a:pPr>
              <a:lnSpc>
                <a:spcPct val="150000"/>
              </a:lnSpc>
            </a:pPr>
            <a:r>
              <a:rPr lang="en-IE" sz="2400" b="1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-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Consequenze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significative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per chi non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vuole</a:t>
            </a:r>
            <a:r>
              <a:rPr lang="en-IE" sz="2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 </a:t>
            </a:r>
            <a:r>
              <a:rPr lang="en-IE" sz="2400" dirty="0" err="1" smtClean="0">
                <a:solidFill>
                  <a:schemeClr val="bg1"/>
                </a:solidFill>
                <a:latin typeface="EC Square Sans Pro" panose="020B0506040000020004" pitchFamily="34" charset="0"/>
                <a:cs typeface="Segoe UI"/>
              </a:rPr>
              <a:t>cooperare</a:t>
            </a:r>
            <a:endParaRPr lang="en-IE" sz="2400" dirty="0">
              <a:solidFill>
                <a:schemeClr val="bg1"/>
              </a:solidFill>
              <a:latin typeface="EC Square Sans Pro" panose="020B0506040000020004" pitchFamily="34" charset="0"/>
              <a:cs typeface="Segoe UI"/>
            </a:endParaRP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1BD0AAFD-2F82-D5DF-AF1B-AB73BD242D9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075" y="6260505"/>
            <a:ext cx="1367738" cy="360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ED5E7DC-3694-A04D-2754-83EDDA52851D}"/>
              </a:ext>
            </a:extLst>
          </p:cNvPr>
          <p:cNvGrpSpPr/>
          <p:nvPr/>
        </p:nvGrpSpPr>
        <p:grpSpPr>
          <a:xfrm>
            <a:off x="126192" y="1509067"/>
            <a:ext cx="2321450" cy="2321450"/>
            <a:chOff x="276446" y="1091602"/>
            <a:chExt cx="2321450" cy="23214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013D9F2-529E-C521-04E2-B3A2BEBF74EF}"/>
                </a:ext>
              </a:extLst>
            </p:cNvPr>
            <p:cNvSpPr/>
            <p:nvPr/>
          </p:nvSpPr>
          <p:spPr>
            <a:xfrm>
              <a:off x="276446" y="1091602"/>
              <a:ext cx="2321450" cy="2321450"/>
            </a:xfrm>
            <a:prstGeom prst="ellipse">
              <a:avLst/>
            </a:prstGeom>
            <a:solidFill>
              <a:srgbClr val="004494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DDB6BF9-5F2D-D63B-622A-FA2652ED690D}"/>
                </a:ext>
              </a:extLst>
            </p:cNvPr>
            <p:cNvSpPr/>
            <p:nvPr/>
          </p:nvSpPr>
          <p:spPr>
            <a:xfrm>
              <a:off x="517451" y="1321974"/>
              <a:ext cx="1851191" cy="1851191"/>
            </a:xfrm>
            <a:prstGeom prst="ellipse">
              <a:avLst/>
            </a:prstGeom>
            <a:solidFill>
              <a:srgbClr val="00449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210B0F6-0BD7-F05C-C89C-6811740D9942}"/>
                </a:ext>
              </a:extLst>
            </p:cNvPr>
            <p:cNvSpPr/>
            <p:nvPr/>
          </p:nvSpPr>
          <p:spPr>
            <a:xfrm>
              <a:off x="736339" y="1530364"/>
              <a:ext cx="1393478" cy="1393478"/>
            </a:xfrm>
            <a:prstGeom prst="ellipse">
              <a:avLst/>
            </a:prstGeom>
            <a:solidFill>
              <a:srgbClr val="004494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1F6B018-736C-806D-D392-089F9ED7D88F}"/>
                </a:ext>
              </a:extLst>
            </p:cNvPr>
            <p:cNvSpPr/>
            <p:nvPr/>
          </p:nvSpPr>
          <p:spPr>
            <a:xfrm>
              <a:off x="956920" y="1757922"/>
              <a:ext cx="945938" cy="945938"/>
            </a:xfrm>
            <a:prstGeom prst="ellipse">
              <a:avLst/>
            </a:prstGeom>
            <a:solidFill>
              <a:srgbClr val="004494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168B98-C55F-008E-0B56-D77F232E8B82}"/>
              </a:ext>
            </a:extLst>
          </p:cNvPr>
          <p:cNvGrpSpPr/>
          <p:nvPr/>
        </p:nvGrpSpPr>
        <p:grpSpPr>
          <a:xfrm>
            <a:off x="9902284" y="-1182360"/>
            <a:ext cx="3668435" cy="3668435"/>
            <a:chOff x="276446" y="1091602"/>
            <a:chExt cx="2321450" cy="232145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EA1F530-FD3F-586D-1EB3-2EED1F5B8A6F}"/>
                </a:ext>
              </a:extLst>
            </p:cNvPr>
            <p:cNvSpPr/>
            <p:nvPr/>
          </p:nvSpPr>
          <p:spPr>
            <a:xfrm>
              <a:off x="276446" y="1091602"/>
              <a:ext cx="2321450" cy="2321450"/>
            </a:xfrm>
            <a:prstGeom prst="ellipse">
              <a:avLst/>
            </a:prstGeom>
            <a:solidFill>
              <a:srgbClr val="004494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CD0FB4E-6444-1876-FA6B-AFA28E56C225}"/>
                </a:ext>
              </a:extLst>
            </p:cNvPr>
            <p:cNvSpPr/>
            <p:nvPr/>
          </p:nvSpPr>
          <p:spPr>
            <a:xfrm>
              <a:off x="517451" y="1321974"/>
              <a:ext cx="1851191" cy="1851191"/>
            </a:xfrm>
            <a:prstGeom prst="ellipse">
              <a:avLst/>
            </a:prstGeom>
            <a:solidFill>
              <a:srgbClr val="00449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E6EB03E-9698-999E-7E2F-96F25421A811}"/>
                </a:ext>
              </a:extLst>
            </p:cNvPr>
            <p:cNvSpPr/>
            <p:nvPr/>
          </p:nvSpPr>
          <p:spPr>
            <a:xfrm>
              <a:off x="736339" y="1530364"/>
              <a:ext cx="1393478" cy="1393478"/>
            </a:xfrm>
            <a:prstGeom prst="ellipse">
              <a:avLst/>
            </a:prstGeom>
            <a:solidFill>
              <a:srgbClr val="004494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08699E7-8B88-424C-B2B6-711DE4688731}"/>
                </a:ext>
              </a:extLst>
            </p:cNvPr>
            <p:cNvSpPr/>
            <p:nvPr/>
          </p:nvSpPr>
          <p:spPr>
            <a:xfrm>
              <a:off x="956920" y="1757922"/>
              <a:ext cx="945938" cy="945938"/>
            </a:xfrm>
            <a:prstGeom prst="ellipse">
              <a:avLst/>
            </a:prstGeom>
            <a:solidFill>
              <a:srgbClr val="004494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8" name="Graphic 16">
            <a:extLst>
              <a:ext uri="{FF2B5EF4-FFF2-40B4-BE49-F238E27FC236}">
                <a16:creationId xmlns:a16="http://schemas.microsoft.com/office/drawing/2014/main" id="{9B9A7149-EDF6-9E71-85ED-7CE5B9111948}"/>
              </a:ext>
            </a:extLst>
          </p:cNvPr>
          <p:cNvGrpSpPr/>
          <p:nvPr/>
        </p:nvGrpSpPr>
        <p:grpSpPr>
          <a:xfrm>
            <a:off x="1299793" y="2468345"/>
            <a:ext cx="2426835" cy="2427042"/>
            <a:chOff x="1221734" y="2178412"/>
            <a:chExt cx="2652101" cy="2652327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C6C56E-A89B-E1E0-C231-D40EAE3C71AB}"/>
                </a:ext>
              </a:extLst>
            </p:cNvPr>
            <p:cNvSpPr/>
            <p:nvPr/>
          </p:nvSpPr>
          <p:spPr>
            <a:xfrm>
              <a:off x="1221734" y="2178412"/>
              <a:ext cx="2652101" cy="2652327"/>
            </a:xfrm>
            <a:custGeom>
              <a:avLst/>
              <a:gdLst>
                <a:gd name="connsiteX0" fmla="*/ 2561057 w 2652101"/>
                <a:gd name="connsiteY0" fmla="*/ 1178161 h 2652327"/>
                <a:gd name="connsiteX1" fmla="*/ 2120059 w 2652101"/>
                <a:gd name="connsiteY1" fmla="*/ 1117504 h 2652327"/>
                <a:gd name="connsiteX2" fmla="*/ 1813071 w 2652101"/>
                <a:gd name="connsiteY2" fmla="*/ 728111 h 2652327"/>
                <a:gd name="connsiteX3" fmla="*/ 1974588 w 2652101"/>
                <a:gd name="connsiteY3" fmla="*/ 291110 h 2652327"/>
                <a:gd name="connsiteX4" fmla="*/ 1610469 w 2652101"/>
                <a:gd name="connsiteY4" fmla="*/ 461 h 2652327"/>
                <a:gd name="connsiteX5" fmla="*/ 1220136 w 2652101"/>
                <a:gd name="connsiteY5" fmla="*/ 254845 h 2652327"/>
                <a:gd name="connsiteX6" fmla="*/ 901451 w 2652101"/>
                <a:gd name="connsiteY6" fmla="*/ 254845 h 2652327"/>
                <a:gd name="connsiteX7" fmla="*/ 511059 w 2652101"/>
                <a:gd name="connsiteY7" fmla="*/ 461 h 2652327"/>
                <a:gd name="connsiteX8" fmla="*/ 146941 w 2652101"/>
                <a:gd name="connsiteY8" fmla="*/ 291169 h 2652327"/>
                <a:gd name="connsiteX9" fmla="*/ 308634 w 2652101"/>
                <a:gd name="connsiteY9" fmla="*/ 728170 h 2652327"/>
                <a:gd name="connsiteX10" fmla="*/ 0 w 2652101"/>
                <a:gd name="connsiteY10" fmla="*/ 1149478 h 2652327"/>
                <a:gd name="connsiteX11" fmla="*/ 0 w 2652101"/>
                <a:gd name="connsiteY11" fmla="*/ 1547276 h 2652327"/>
                <a:gd name="connsiteX12" fmla="*/ 176799 w 2652101"/>
                <a:gd name="connsiteY12" fmla="*/ 1724075 h 2652327"/>
                <a:gd name="connsiteX13" fmla="*/ 530397 w 2652101"/>
                <a:gd name="connsiteY13" fmla="*/ 1724075 h 2652327"/>
                <a:gd name="connsiteX14" fmla="*/ 530397 w 2652101"/>
                <a:gd name="connsiteY14" fmla="*/ 1768274 h 2652327"/>
                <a:gd name="connsiteX15" fmla="*/ 707196 w 2652101"/>
                <a:gd name="connsiteY15" fmla="*/ 1945073 h 2652327"/>
                <a:gd name="connsiteX16" fmla="*/ 1183930 w 2652101"/>
                <a:gd name="connsiteY16" fmla="*/ 1945073 h 2652327"/>
                <a:gd name="connsiteX17" fmla="*/ 1839990 w 2652101"/>
                <a:gd name="connsiteY17" fmla="*/ 2649271 h 2652327"/>
                <a:gd name="connsiteX18" fmla="*/ 1856683 w 2652101"/>
                <a:gd name="connsiteY18" fmla="*/ 2652328 h 2652327"/>
                <a:gd name="connsiteX19" fmla="*/ 1872905 w 2652101"/>
                <a:gd name="connsiteY19" fmla="*/ 2649271 h 2652327"/>
                <a:gd name="connsiteX20" fmla="*/ 2652101 w 2652101"/>
                <a:gd name="connsiteY20" fmla="*/ 1268500 h 2652327"/>
                <a:gd name="connsiteX21" fmla="*/ 2652101 w 2652101"/>
                <a:gd name="connsiteY21" fmla="*/ 1267971 h 2652327"/>
                <a:gd name="connsiteX22" fmla="*/ 2624594 w 2652101"/>
                <a:gd name="connsiteY22" fmla="*/ 1202553 h 2652327"/>
                <a:gd name="connsiteX23" fmla="*/ 2561116 w 2652101"/>
                <a:gd name="connsiteY23" fmla="*/ 1178043 h 2652327"/>
                <a:gd name="connsiteX24" fmla="*/ 2561116 w 2652101"/>
                <a:gd name="connsiteY24" fmla="*/ 1178043 h 2652327"/>
                <a:gd name="connsiteX25" fmla="*/ 1679590 w 2652101"/>
                <a:gd name="connsiteY25" fmla="*/ 795939 h 2652327"/>
                <a:gd name="connsiteX26" fmla="*/ 2025429 w 2652101"/>
                <a:gd name="connsiteY26" fmla="*/ 1075831 h 2652327"/>
                <a:gd name="connsiteX27" fmla="*/ 1917692 w 2652101"/>
                <a:gd name="connsiteY27" fmla="*/ 998364 h 2652327"/>
                <a:gd name="connsiteX28" fmla="*/ 1795555 w 2652101"/>
                <a:gd name="connsiteY28" fmla="*/ 997953 h 2652327"/>
                <a:gd name="connsiteX29" fmla="*/ 1523950 w 2652101"/>
                <a:gd name="connsiteY29" fmla="*/ 1138428 h 2652327"/>
                <a:gd name="connsiteX30" fmla="*/ 1282027 w 2652101"/>
                <a:gd name="connsiteY30" fmla="*/ 949580 h 2652327"/>
                <a:gd name="connsiteX31" fmla="*/ 1431495 w 2652101"/>
                <a:gd name="connsiteY31" fmla="*/ 762319 h 2652327"/>
                <a:gd name="connsiteX32" fmla="*/ 1591132 w 2652101"/>
                <a:gd name="connsiteY32" fmla="*/ 795998 h 2652327"/>
                <a:gd name="connsiteX33" fmla="*/ 1679531 w 2652101"/>
                <a:gd name="connsiteY33" fmla="*/ 795998 h 2652327"/>
                <a:gd name="connsiteX34" fmla="*/ 1591190 w 2652101"/>
                <a:gd name="connsiteY34" fmla="*/ 88684 h 2652327"/>
                <a:gd name="connsiteX35" fmla="*/ 1900588 w 2652101"/>
                <a:gd name="connsiteY35" fmla="*/ 398083 h 2652327"/>
                <a:gd name="connsiteX36" fmla="*/ 1591190 w 2652101"/>
                <a:gd name="connsiteY36" fmla="*/ 707481 h 2652327"/>
                <a:gd name="connsiteX37" fmla="*/ 1454183 w 2652101"/>
                <a:gd name="connsiteY37" fmla="*/ 674566 h 2652327"/>
                <a:gd name="connsiteX38" fmla="*/ 1298426 w 2652101"/>
                <a:gd name="connsiteY38" fmla="*/ 300867 h 2652327"/>
                <a:gd name="connsiteX39" fmla="*/ 1591190 w 2652101"/>
                <a:gd name="connsiteY39" fmla="*/ 88684 h 2652327"/>
                <a:gd name="connsiteX40" fmla="*/ 1370192 w 2652101"/>
                <a:gd name="connsiteY40" fmla="*/ 619081 h 2652327"/>
                <a:gd name="connsiteX41" fmla="*/ 1060794 w 2652101"/>
                <a:gd name="connsiteY41" fmla="*/ 928479 h 2652327"/>
                <a:gd name="connsiteX42" fmla="*/ 751395 w 2652101"/>
                <a:gd name="connsiteY42" fmla="*/ 619081 h 2652327"/>
                <a:gd name="connsiteX43" fmla="*/ 1060794 w 2652101"/>
                <a:gd name="connsiteY43" fmla="*/ 309683 h 2652327"/>
                <a:gd name="connsiteX44" fmla="*/ 1370192 w 2652101"/>
                <a:gd name="connsiteY44" fmla="*/ 619081 h 2652327"/>
                <a:gd name="connsiteX45" fmla="*/ 220940 w 2652101"/>
                <a:gd name="connsiteY45" fmla="*/ 398083 h 2652327"/>
                <a:gd name="connsiteX46" fmla="*/ 480555 w 2652101"/>
                <a:gd name="connsiteY46" fmla="*/ 92681 h 2652327"/>
                <a:gd name="connsiteX47" fmla="*/ 823102 w 2652101"/>
                <a:gd name="connsiteY47" fmla="*/ 300808 h 2652327"/>
                <a:gd name="connsiteX48" fmla="*/ 667345 w 2652101"/>
                <a:gd name="connsiteY48" fmla="*/ 674507 h 2652327"/>
                <a:gd name="connsiteX49" fmla="*/ 530338 w 2652101"/>
                <a:gd name="connsiteY49" fmla="*/ 707422 h 2652327"/>
                <a:gd name="connsiteX50" fmla="*/ 220940 w 2652101"/>
                <a:gd name="connsiteY50" fmla="*/ 398024 h 2652327"/>
                <a:gd name="connsiteX51" fmla="*/ 328971 w 2652101"/>
                <a:gd name="connsiteY51" fmla="*/ 1635734 h 2652327"/>
                <a:gd name="connsiteX52" fmla="*/ 353539 w 2652101"/>
                <a:gd name="connsiteY52" fmla="*/ 1547334 h 2652327"/>
                <a:gd name="connsiteX53" fmla="*/ 353539 w 2652101"/>
                <a:gd name="connsiteY53" fmla="*/ 1105337 h 2652327"/>
                <a:gd name="connsiteX54" fmla="*/ 309339 w 2652101"/>
                <a:gd name="connsiteY54" fmla="*/ 1061137 h 2652327"/>
                <a:gd name="connsiteX55" fmla="*/ 265140 w 2652101"/>
                <a:gd name="connsiteY55" fmla="*/ 1105337 h 2652327"/>
                <a:gd name="connsiteX56" fmla="*/ 265140 w 2652101"/>
                <a:gd name="connsiteY56" fmla="*/ 1547334 h 2652327"/>
                <a:gd name="connsiteX57" fmla="*/ 176740 w 2652101"/>
                <a:gd name="connsiteY57" fmla="*/ 1635734 h 2652327"/>
                <a:gd name="connsiteX58" fmla="*/ 88341 w 2652101"/>
                <a:gd name="connsiteY58" fmla="*/ 1547334 h 2652327"/>
                <a:gd name="connsiteX59" fmla="*/ 88341 w 2652101"/>
                <a:gd name="connsiteY59" fmla="*/ 1149537 h 2652327"/>
                <a:gd name="connsiteX60" fmla="*/ 441939 w 2652101"/>
                <a:gd name="connsiteY60" fmla="*/ 795939 h 2652327"/>
                <a:gd name="connsiteX61" fmla="*/ 530338 w 2652101"/>
                <a:gd name="connsiteY61" fmla="*/ 795939 h 2652327"/>
                <a:gd name="connsiteX62" fmla="*/ 689974 w 2652101"/>
                <a:gd name="connsiteY62" fmla="*/ 762260 h 2652327"/>
                <a:gd name="connsiteX63" fmla="*/ 838972 w 2652101"/>
                <a:gd name="connsiteY63" fmla="*/ 949227 h 2652327"/>
                <a:gd name="connsiteX64" fmla="*/ 530338 w 2652101"/>
                <a:gd name="connsiteY64" fmla="*/ 1370535 h 2652327"/>
                <a:gd name="connsiteX65" fmla="*/ 530338 w 2652101"/>
                <a:gd name="connsiteY65" fmla="*/ 1635734 h 2652327"/>
                <a:gd name="connsiteX66" fmla="*/ 328971 w 2652101"/>
                <a:gd name="connsiteY66" fmla="*/ 1635734 h 2652327"/>
                <a:gd name="connsiteX67" fmla="*/ 859367 w 2652101"/>
                <a:gd name="connsiteY67" fmla="*/ 1856732 h 2652327"/>
                <a:gd name="connsiteX68" fmla="*/ 883936 w 2652101"/>
                <a:gd name="connsiteY68" fmla="*/ 1768333 h 2652327"/>
                <a:gd name="connsiteX69" fmla="*/ 883936 w 2652101"/>
                <a:gd name="connsiteY69" fmla="*/ 1326336 h 2652327"/>
                <a:gd name="connsiteX70" fmla="*/ 839736 w 2652101"/>
                <a:gd name="connsiteY70" fmla="*/ 1282136 h 2652327"/>
                <a:gd name="connsiteX71" fmla="*/ 795536 w 2652101"/>
                <a:gd name="connsiteY71" fmla="*/ 1326336 h 2652327"/>
                <a:gd name="connsiteX72" fmla="*/ 795536 w 2652101"/>
                <a:gd name="connsiteY72" fmla="*/ 1768333 h 2652327"/>
                <a:gd name="connsiteX73" fmla="*/ 707137 w 2652101"/>
                <a:gd name="connsiteY73" fmla="*/ 1856732 h 2652327"/>
                <a:gd name="connsiteX74" fmla="*/ 618737 w 2652101"/>
                <a:gd name="connsiteY74" fmla="*/ 1768333 h 2652327"/>
                <a:gd name="connsiteX75" fmla="*/ 618737 w 2652101"/>
                <a:gd name="connsiteY75" fmla="*/ 1370535 h 2652327"/>
                <a:gd name="connsiteX76" fmla="*/ 972335 w 2652101"/>
                <a:gd name="connsiteY76" fmla="*/ 1016938 h 2652327"/>
                <a:gd name="connsiteX77" fmla="*/ 1149134 w 2652101"/>
                <a:gd name="connsiteY77" fmla="*/ 1016938 h 2652327"/>
                <a:gd name="connsiteX78" fmla="*/ 1431319 w 2652101"/>
                <a:gd name="connsiteY78" fmla="*/ 1158412 h 2652327"/>
                <a:gd name="connsiteX79" fmla="*/ 1152073 w 2652101"/>
                <a:gd name="connsiteY79" fmla="*/ 1178102 h 2652327"/>
                <a:gd name="connsiteX80" fmla="*/ 1088242 w 2652101"/>
                <a:gd name="connsiteY80" fmla="*/ 1202553 h 2652327"/>
                <a:gd name="connsiteX81" fmla="*/ 1060735 w 2652101"/>
                <a:gd name="connsiteY81" fmla="*/ 1268617 h 2652327"/>
                <a:gd name="connsiteX82" fmla="*/ 1153542 w 2652101"/>
                <a:gd name="connsiteY82" fmla="*/ 1856791 h 2652327"/>
                <a:gd name="connsiteX83" fmla="*/ 859309 w 2652101"/>
                <a:gd name="connsiteY83" fmla="*/ 1856791 h 2652327"/>
                <a:gd name="connsiteX84" fmla="*/ 1856389 w 2652101"/>
                <a:gd name="connsiteY84" fmla="*/ 2560578 h 2652327"/>
                <a:gd name="connsiteX85" fmla="*/ 1258987 w 2652101"/>
                <a:gd name="connsiteY85" fmla="*/ 1893115 h 2652327"/>
                <a:gd name="connsiteX86" fmla="*/ 1254109 w 2652101"/>
                <a:gd name="connsiteY86" fmla="*/ 1879126 h 2652327"/>
                <a:gd name="connsiteX87" fmla="*/ 1149134 w 2652101"/>
                <a:gd name="connsiteY87" fmla="*/ 1266502 h 2652327"/>
                <a:gd name="connsiteX88" fmla="*/ 1855154 w 2652101"/>
                <a:gd name="connsiteY88" fmla="*/ 1060843 h 2652327"/>
                <a:gd name="connsiteX89" fmla="*/ 2563055 w 2652101"/>
                <a:gd name="connsiteY89" fmla="*/ 1266266 h 2652327"/>
                <a:gd name="connsiteX90" fmla="*/ 2563526 w 2652101"/>
                <a:gd name="connsiteY90" fmla="*/ 1267912 h 2652327"/>
                <a:gd name="connsiteX91" fmla="*/ 1856330 w 2652101"/>
                <a:gd name="connsiteY91" fmla="*/ 2560637 h 2652327"/>
                <a:gd name="connsiteX92" fmla="*/ 1856330 w 2652101"/>
                <a:gd name="connsiteY92" fmla="*/ 2560637 h 265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652101" h="2652327">
                  <a:moveTo>
                    <a:pt x="2561057" y="1178161"/>
                  </a:moveTo>
                  <a:cubicBezTo>
                    <a:pt x="2411648" y="1183392"/>
                    <a:pt x="2262474" y="1162879"/>
                    <a:pt x="2120059" y="1117504"/>
                  </a:cubicBezTo>
                  <a:cubicBezTo>
                    <a:pt x="2106893" y="937178"/>
                    <a:pt x="1985344" y="783008"/>
                    <a:pt x="1813071" y="728111"/>
                  </a:cubicBezTo>
                  <a:cubicBezTo>
                    <a:pt x="1955485" y="632482"/>
                    <a:pt x="2020610" y="456330"/>
                    <a:pt x="1974588" y="291110"/>
                  </a:cubicBezTo>
                  <a:cubicBezTo>
                    <a:pt x="1928566" y="125831"/>
                    <a:pt x="1781802" y="8690"/>
                    <a:pt x="1610469" y="461"/>
                  </a:cubicBezTo>
                  <a:cubicBezTo>
                    <a:pt x="1439136" y="-7767"/>
                    <a:pt x="1281792" y="94738"/>
                    <a:pt x="1220136" y="254845"/>
                  </a:cubicBezTo>
                  <a:cubicBezTo>
                    <a:pt x="1118629" y="210116"/>
                    <a:pt x="1002958" y="210116"/>
                    <a:pt x="901451" y="254845"/>
                  </a:cubicBezTo>
                  <a:cubicBezTo>
                    <a:pt x="839795" y="94738"/>
                    <a:pt x="682451" y="-7767"/>
                    <a:pt x="511059" y="461"/>
                  </a:cubicBezTo>
                  <a:cubicBezTo>
                    <a:pt x="339668" y="8690"/>
                    <a:pt x="192904" y="125890"/>
                    <a:pt x="146941" y="291169"/>
                  </a:cubicBezTo>
                  <a:cubicBezTo>
                    <a:pt x="100978" y="456447"/>
                    <a:pt x="166102" y="632600"/>
                    <a:pt x="308634" y="728170"/>
                  </a:cubicBezTo>
                  <a:cubicBezTo>
                    <a:pt x="125017" y="786476"/>
                    <a:pt x="235" y="956868"/>
                    <a:pt x="0" y="1149478"/>
                  </a:cubicBezTo>
                  <a:lnTo>
                    <a:pt x="0" y="1547276"/>
                  </a:lnTo>
                  <a:cubicBezTo>
                    <a:pt x="0" y="1644903"/>
                    <a:pt x="79172" y="1724075"/>
                    <a:pt x="176799" y="1724075"/>
                  </a:cubicBezTo>
                  <a:lnTo>
                    <a:pt x="530397" y="1724075"/>
                  </a:lnTo>
                  <a:lnTo>
                    <a:pt x="530397" y="1768274"/>
                  </a:lnTo>
                  <a:cubicBezTo>
                    <a:pt x="530397" y="1865902"/>
                    <a:pt x="609568" y="1945073"/>
                    <a:pt x="707196" y="1945073"/>
                  </a:cubicBezTo>
                  <a:lnTo>
                    <a:pt x="1183930" y="1945073"/>
                  </a:lnTo>
                  <a:cubicBezTo>
                    <a:pt x="1289198" y="2224730"/>
                    <a:pt x="1483277" y="2508502"/>
                    <a:pt x="1839990" y="2649271"/>
                  </a:cubicBezTo>
                  <a:cubicBezTo>
                    <a:pt x="1845339" y="2651270"/>
                    <a:pt x="1850981" y="2652328"/>
                    <a:pt x="1856683" y="2652328"/>
                  </a:cubicBezTo>
                  <a:cubicBezTo>
                    <a:pt x="1862208" y="2652328"/>
                    <a:pt x="1867732" y="2651328"/>
                    <a:pt x="1872905" y="2649271"/>
                  </a:cubicBezTo>
                  <a:cubicBezTo>
                    <a:pt x="2583392" y="2368967"/>
                    <a:pt x="2648986" y="1521531"/>
                    <a:pt x="2652101" y="1268500"/>
                  </a:cubicBezTo>
                  <a:lnTo>
                    <a:pt x="2652101" y="1267971"/>
                  </a:lnTo>
                  <a:cubicBezTo>
                    <a:pt x="2652101" y="1243344"/>
                    <a:pt x="2642227" y="1219774"/>
                    <a:pt x="2624594" y="1202553"/>
                  </a:cubicBezTo>
                  <a:cubicBezTo>
                    <a:pt x="2607608" y="1186154"/>
                    <a:pt x="2584685" y="1177338"/>
                    <a:pt x="2561116" y="1178043"/>
                  </a:cubicBezTo>
                  <a:lnTo>
                    <a:pt x="2561116" y="1178043"/>
                  </a:lnTo>
                  <a:close/>
                  <a:moveTo>
                    <a:pt x="1679590" y="795939"/>
                  </a:moveTo>
                  <a:cubicBezTo>
                    <a:pt x="1846338" y="796233"/>
                    <a:pt x="1990340" y="912786"/>
                    <a:pt x="2025429" y="1075831"/>
                  </a:cubicBezTo>
                  <a:cubicBezTo>
                    <a:pt x="1986049" y="1055201"/>
                    <a:pt x="1949784" y="1029163"/>
                    <a:pt x="1917692" y="998364"/>
                  </a:cubicBezTo>
                  <a:cubicBezTo>
                    <a:pt x="1883661" y="965626"/>
                    <a:pt x="1829822" y="965391"/>
                    <a:pt x="1795555" y="997953"/>
                  </a:cubicBezTo>
                  <a:cubicBezTo>
                    <a:pt x="1718617" y="1067309"/>
                    <a:pt x="1625045" y="1115682"/>
                    <a:pt x="1523950" y="1138428"/>
                  </a:cubicBezTo>
                  <a:cubicBezTo>
                    <a:pt x="1468701" y="1048383"/>
                    <a:pt x="1382770" y="981319"/>
                    <a:pt x="1282027" y="949580"/>
                  </a:cubicBezTo>
                  <a:cubicBezTo>
                    <a:pt x="1349796" y="903911"/>
                    <a:pt x="1401990" y="838552"/>
                    <a:pt x="1431495" y="762319"/>
                  </a:cubicBezTo>
                  <a:cubicBezTo>
                    <a:pt x="1481808" y="784536"/>
                    <a:pt x="1536176" y="795998"/>
                    <a:pt x="1591132" y="795998"/>
                  </a:cubicBezTo>
                  <a:lnTo>
                    <a:pt x="1679531" y="795998"/>
                  </a:lnTo>
                  <a:close/>
                  <a:moveTo>
                    <a:pt x="1591190" y="88684"/>
                  </a:moveTo>
                  <a:cubicBezTo>
                    <a:pt x="1762053" y="88684"/>
                    <a:pt x="1900588" y="227220"/>
                    <a:pt x="1900588" y="398083"/>
                  </a:cubicBezTo>
                  <a:cubicBezTo>
                    <a:pt x="1900588" y="568945"/>
                    <a:pt x="1762053" y="707481"/>
                    <a:pt x="1591190" y="707481"/>
                  </a:cubicBezTo>
                  <a:cubicBezTo>
                    <a:pt x="1543582" y="707304"/>
                    <a:pt x="1496678" y="696019"/>
                    <a:pt x="1454183" y="674566"/>
                  </a:cubicBezTo>
                  <a:cubicBezTo>
                    <a:pt x="1475813" y="530741"/>
                    <a:pt x="1415802" y="386739"/>
                    <a:pt x="1298426" y="300867"/>
                  </a:cubicBezTo>
                  <a:cubicBezTo>
                    <a:pt x="1339687" y="174145"/>
                    <a:pt x="1457945" y="88449"/>
                    <a:pt x="1591190" y="88684"/>
                  </a:cubicBezTo>
                  <a:close/>
                  <a:moveTo>
                    <a:pt x="1370192" y="619081"/>
                  </a:moveTo>
                  <a:cubicBezTo>
                    <a:pt x="1370192" y="789944"/>
                    <a:pt x="1231656" y="928479"/>
                    <a:pt x="1060794" y="928479"/>
                  </a:cubicBezTo>
                  <a:cubicBezTo>
                    <a:pt x="889931" y="928479"/>
                    <a:pt x="751395" y="789944"/>
                    <a:pt x="751395" y="619081"/>
                  </a:cubicBezTo>
                  <a:cubicBezTo>
                    <a:pt x="751395" y="448219"/>
                    <a:pt x="889931" y="309683"/>
                    <a:pt x="1060794" y="309683"/>
                  </a:cubicBezTo>
                  <a:cubicBezTo>
                    <a:pt x="1231597" y="309859"/>
                    <a:pt x="1370015" y="448277"/>
                    <a:pt x="1370192" y="619081"/>
                  </a:cubicBezTo>
                  <a:close/>
                  <a:moveTo>
                    <a:pt x="220940" y="398083"/>
                  </a:moveTo>
                  <a:cubicBezTo>
                    <a:pt x="220705" y="246322"/>
                    <a:pt x="330793" y="116897"/>
                    <a:pt x="480555" y="92681"/>
                  </a:cubicBezTo>
                  <a:cubicBezTo>
                    <a:pt x="630375" y="68465"/>
                    <a:pt x="775552" y="156689"/>
                    <a:pt x="823102" y="300808"/>
                  </a:cubicBezTo>
                  <a:cubicBezTo>
                    <a:pt x="705726" y="386739"/>
                    <a:pt x="645716" y="530682"/>
                    <a:pt x="667345" y="674507"/>
                  </a:cubicBezTo>
                  <a:cubicBezTo>
                    <a:pt x="624850" y="695961"/>
                    <a:pt x="577947" y="707246"/>
                    <a:pt x="530338" y="707422"/>
                  </a:cubicBezTo>
                  <a:cubicBezTo>
                    <a:pt x="359534" y="707246"/>
                    <a:pt x="221116" y="568828"/>
                    <a:pt x="220940" y="398024"/>
                  </a:cubicBezTo>
                  <a:close/>
                  <a:moveTo>
                    <a:pt x="328971" y="1635734"/>
                  </a:moveTo>
                  <a:cubicBezTo>
                    <a:pt x="344899" y="1608991"/>
                    <a:pt x="353363" y="1578486"/>
                    <a:pt x="353539" y="1547334"/>
                  </a:cubicBezTo>
                  <a:lnTo>
                    <a:pt x="353539" y="1105337"/>
                  </a:lnTo>
                  <a:cubicBezTo>
                    <a:pt x="353539" y="1080945"/>
                    <a:pt x="333731" y="1061137"/>
                    <a:pt x="309339" y="1061137"/>
                  </a:cubicBezTo>
                  <a:cubicBezTo>
                    <a:pt x="284947" y="1061137"/>
                    <a:pt x="265140" y="1080945"/>
                    <a:pt x="265140" y="1105337"/>
                  </a:cubicBezTo>
                  <a:lnTo>
                    <a:pt x="265140" y="1547334"/>
                  </a:lnTo>
                  <a:cubicBezTo>
                    <a:pt x="265140" y="1596177"/>
                    <a:pt x="225583" y="1635734"/>
                    <a:pt x="176740" y="1635734"/>
                  </a:cubicBezTo>
                  <a:cubicBezTo>
                    <a:pt x="127897" y="1635734"/>
                    <a:pt x="88341" y="1596177"/>
                    <a:pt x="88341" y="1547334"/>
                  </a:cubicBezTo>
                  <a:lnTo>
                    <a:pt x="88341" y="1149537"/>
                  </a:lnTo>
                  <a:cubicBezTo>
                    <a:pt x="88576" y="954341"/>
                    <a:pt x="246743" y="796115"/>
                    <a:pt x="441939" y="795939"/>
                  </a:cubicBezTo>
                  <a:lnTo>
                    <a:pt x="530338" y="795939"/>
                  </a:lnTo>
                  <a:cubicBezTo>
                    <a:pt x="585294" y="795939"/>
                    <a:pt x="639721" y="784478"/>
                    <a:pt x="689974" y="762260"/>
                  </a:cubicBezTo>
                  <a:cubicBezTo>
                    <a:pt x="719421" y="838317"/>
                    <a:pt x="771379" y="903558"/>
                    <a:pt x="838972" y="949227"/>
                  </a:cubicBezTo>
                  <a:cubicBezTo>
                    <a:pt x="655355" y="1007533"/>
                    <a:pt x="530573" y="1177926"/>
                    <a:pt x="530338" y="1370535"/>
                  </a:cubicBezTo>
                  <a:lnTo>
                    <a:pt x="530338" y="1635734"/>
                  </a:lnTo>
                  <a:lnTo>
                    <a:pt x="328971" y="1635734"/>
                  </a:lnTo>
                  <a:close/>
                  <a:moveTo>
                    <a:pt x="859367" y="1856732"/>
                  </a:moveTo>
                  <a:cubicBezTo>
                    <a:pt x="875296" y="1829989"/>
                    <a:pt x="883759" y="1799484"/>
                    <a:pt x="883936" y="1768333"/>
                  </a:cubicBezTo>
                  <a:lnTo>
                    <a:pt x="883936" y="1326336"/>
                  </a:lnTo>
                  <a:cubicBezTo>
                    <a:pt x="883936" y="1301944"/>
                    <a:pt x="864128" y="1282136"/>
                    <a:pt x="839736" y="1282136"/>
                  </a:cubicBezTo>
                  <a:cubicBezTo>
                    <a:pt x="815344" y="1282136"/>
                    <a:pt x="795536" y="1301944"/>
                    <a:pt x="795536" y="1326336"/>
                  </a:cubicBezTo>
                  <a:lnTo>
                    <a:pt x="795536" y="1768333"/>
                  </a:lnTo>
                  <a:cubicBezTo>
                    <a:pt x="795536" y="1817176"/>
                    <a:pt x="755980" y="1856732"/>
                    <a:pt x="707137" y="1856732"/>
                  </a:cubicBezTo>
                  <a:cubicBezTo>
                    <a:pt x="658294" y="1856732"/>
                    <a:pt x="618737" y="1817176"/>
                    <a:pt x="618737" y="1768333"/>
                  </a:cubicBezTo>
                  <a:lnTo>
                    <a:pt x="618737" y="1370535"/>
                  </a:lnTo>
                  <a:cubicBezTo>
                    <a:pt x="618973" y="1175340"/>
                    <a:pt x="777139" y="1017114"/>
                    <a:pt x="972335" y="1016938"/>
                  </a:cubicBezTo>
                  <a:lnTo>
                    <a:pt x="1149134" y="1016938"/>
                  </a:lnTo>
                  <a:cubicBezTo>
                    <a:pt x="1260280" y="1016820"/>
                    <a:pt x="1364902" y="1069248"/>
                    <a:pt x="1431319" y="1158412"/>
                  </a:cubicBezTo>
                  <a:cubicBezTo>
                    <a:pt x="1339040" y="1173753"/>
                    <a:pt x="1245527" y="1180336"/>
                    <a:pt x="1152073" y="1178102"/>
                  </a:cubicBezTo>
                  <a:cubicBezTo>
                    <a:pt x="1128327" y="1176985"/>
                    <a:pt x="1105170" y="1185861"/>
                    <a:pt x="1088242" y="1202553"/>
                  </a:cubicBezTo>
                  <a:cubicBezTo>
                    <a:pt x="1070492" y="1219951"/>
                    <a:pt x="1060558" y="1243755"/>
                    <a:pt x="1060735" y="1268617"/>
                  </a:cubicBezTo>
                  <a:cubicBezTo>
                    <a:pt x="1063791" y="1468104"/>
                    <a:pt x="1095060" y="1666121"/>
                    <a:pt x="1153542" y="1856791"/>
                  </a:cubicBezTo>
                  <a:lnTo>
                    <a:pt x="859309" y="1856791"/>
                  </a:lnTo>
                  <a:close/>
                  <a:moveTo>
                    <a:pt x="1856389" y="2560578"/>
                  </a:moveTo>
                  <a:cubicBezTo>
                    <a:pt x="1530416" y="2425628"/>
                    <a:pt x="1354146" y="2156785"/>
                    <a:pt x="1258987" y="1893115"/>
                  </a:cubicBezTo>
                  <a:cubicBezTo>
                    <a:pt x="1258164" y="1888178"/>
                    <a:pt x="1256518" y="1883476"/>
                    <a:pt x="1254109" y="1879126"/>
                  </a:cubicBezTo>
                  <a:cubicBezTo>
                    <a:pt x="1187456" y="1681638"/>
                    <a:pt x="1152014" y="1474922"/>
                    <a:pt x="1149134" y="1266502"/>
                  </a:cubicBezTo>
                  <a:cubicBezTo>
                    <a:pt x="1295017" y="1270322"/>
                    <a:pt x="1656373" y="1258978"/>
                    <a:pt x="1855154" y="1060843"/>
                  </a:cubicBezTo>
                  <a:cubicBezTo>
                    <a:pt x="2056698" y="1258978"/>
                    <a:pt x="2417819" y="1270910"/>
                    <a:pt x="2563055" y="1266266"/>
                  </a:cubicBezTo>
                  <a:cubicBezTo>
                    <a:pt x="2563408" y="1266737"/>
                    <a:pt x="2563584" y="1267324"/>
                    <a:pt x="2563526" y="1267912"/>
                  </a:cubicBezTo>
                  <a:cubicBezTo>
                    <a:pt x="2560587" y="1505544"/>
                    <a:pt x="2500165" y="2294380"/>
                    <a:pt x="1856330" y="2560637"/>
                  </a:cubicBezTo>
                  <a:lnTo>
                    <a:pt x="1856330" y="2560637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>
                <a:solidFill>
                  <a:schemeClr val="bg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34F83A7-32BA-3FF9-5A31-4D2A91EB6175}"/>
                </a:ext>
              </a:extLst>
            </p:cNvPr>
            <p:cNvSpPr/>
            <p:nvPr/>
          </p:nvSpPr>
          <p:spPr>
            <a:xfrm>
              <a:off x="2468410" y="3374235"/>
              <a:ext cx="1219601" cy="1256782"/>
            </a:xfrm>
            <a:custGeom>
              <a:avLst/>
              <a:gdLst>
                <a:gd name="connsiteX0" fmla="*/ 1138875 w 1219601"/>
                <a:gd name="connsiteY0" fmla="*/ 154141 h 1256782"/>
                <a:gd name="connsiteX1" fmla="*/ 656616 w 1219601"/>
                <a:gd name="connsiteY1" fmla="*/ 13313 h 1256782"/>
                <a:gd name="connsiteX2" fmla="*/ 563456 w 1219601"/>
                <a:gd name="connsiteY2" fmla="*/ 13313 h 1256782"/>
                <a:gd name="connsiteX3" fmla="*/ 80844 w 1219601"/>
                <a:gd name="connsiteY3" fmla="*/ 154023 h 1256782"/>
                <a:gd name="connsiteX4" fmla="*/ 20540 w 1219601"/>
                <a:gd name="connsiteY4" fmla="*/ 185468 h 1256782"/>
                <a:gd name="connsiteX5" fmla="*/ 380 w 1219601"/>
                <a:gd name="connsiteY5" fmla="*/ 250416 h 1256782"/>
                <a:gd name="connsiteX6" fmla="*/ 567511 w 1219601"/>
                <a:gd name="connsiteY6" fmla="*/ 1245851 h 1256782"/>
                <a:gd name="connsiteX7" fmla="*/ 651855 w 1219601"/>
                <a:gd name="connsiteY7" fmla="*/ 1245851 h 1256782"/>
                <a:gd name="connsiteX8" fmla="*/ 1219222 w 1219601"/>
                <a:gd name="connsiteY8" fmla="*/ 250299 h 1256782"/>
                <a:gd name="connsiteX9" fmla="*/ 1199062 w 1219601"/>
                <a:gd name="connsiteY9" fmla="*/ 185410 h 1256782"/>
                <a:gd name="connsiteX10" fmla="*/ 1138817 w 1219601"/>
                <a:gd name="connsiteY10" fmla="*/ 153964 h 1256782"/>
                <a:gd name="connsiteX11" fmla="*/ 1138817 w 1219601"/>
                <a:gd name="connsiteY11" fmla="*/ 154141 h 1256782"/>
                <a:gd name="connsiteX12" fmla="*/ 609713 w 1219601"/>
                <a:gd name="connsiteY12" fmla="*/ 1168325 h 1256782"/>
                <a:gd name="connsiteX13" fmla="*/ 88132 w 1219601"/>
                <a:gd name="connsiteY13" fmla="*/ 242364 h 1256782"/>
                <a:gd name="connsiteX14" fmla="*/ 610359 w 1219601"/>
                <a:gd name="connsiteY14" fmla="*/ 88605 h 1256782"/>
                <a:gd name="connsiteX15" fmla="*/ 1131293 w 1219601"/>
                <a:gd name="connsiteY15" fmla="*/ 242187 h 1256782"/>
                <a:gd name="connsiteX16" fmla="*/ 609713 w 1219601"/>
                <a:gd name="connsiteY16" fmla="*/ 1168325 h 125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19601" h="1256782">
                  <a:moveTo>
                    <a:pt x="1138875" y="154141"/>
                  </a:moveTo>
                  <a:cubicBezTo>
                    <a:pt x="969541" y="144384"/>
                    <a:pt x="804615" y="96246"/>
                    <a:pt x="656616" y="13313"/>
                  </a:cubicBezTo>
                  <a:cubicBezTo>
                    <a:pt x="628110" y="-4438"/>
                    <a:pt x="591962" y="-4438"/>
                    <a:pt x="563456" y="13313"/>
                  </a:cubicBezTo>
                  <a:cubicBezTo>
                    <a:pt x="415340" y="96305"/>
                    <a:pt x="250296" y="144443"/>
                    <a:pt x="80844" y="154023"/>
                  </a:cubicBezTo>
                  <a:cubicBezTo>
                    <a:pt x="57334" y="156021"/>
                    <a:pt x="35645" y="167365"/>
                    <a:pt x="20540" y="185468"/>
                  </a:cubicBezTo>
                  <a:cubicBezTo>
                    <a:pt x="5434" y="203571"/>
                    <a:pt x="-1795" y="226964"/>
                    <a:pt x="380" y="250416"/>
                  </a:cubicBezTo>
                  <a:cubicBezTo>
                    <a:pt x="60037" y="877147"/>
                    <a:pt x="381308" y="1143286"/>
                    <a:pt x="567511" y="1245851"/>
                  </a:cubicBezTo>
                  <a:cubicBezTo>
                    <a:pt x="593726" y="1260427"/>
                    <a:pt x="625641" y="1260427"/>
                    <a:pt x="651855" y="1245851"/>
                  </a:cubicBezTo>
                  <a:cubicBezTo>
                    <a:pt x="838411" y="1142933"/>
                    <a:pt x="1160152" y="876853"/>
                    <a:pt x="1219222" y="250299"/>
                  </a:cubicBezTo>
                  <a:cubicBezTo>
                    <a:pt x="1221397" y="226847"/>
                    <a:pt x="1214168" y="203513"/>
                    <a:pt x="1199062" y="185410"/>
                  </a:cubicBezTo>
                  <a:cubicBezTo>
                    <a:pt x="1183957" y="167307"/>
                    <a:pt x="1162327" y="156021"/>
                    <a:pt x="1138817" y="153964"/>
                  </a:cubicBezTo>
                  <a:lnTo>
                    <a:pt x="1138817" y="154141"/>
                  </a:lnTo>
                  <a:close/>
                  <a:moveTo>
                    <a:pt x="609713" y="1168325"/>
                  </a:moveTo>
                  <a:cubicBezTo>
                    <a:pt x="438674" y="1073754"/>
                    <a:pt x="144146" y="827951"/>
                    <a:pt x="88132" y="242364"/>
                  </a:cubicBezTo>
                  <a:cubicBezTo>
                    <a:pt x="271926" y="233018"/>
                    <a:pt x="450841" y="180355"/>
                    <a:pt x="610359" y="88605"/>
                  </a:cubicBezTo>
                  <a:cubicBezTo>
                    <a:pt x="769467" y="180120"/>
                    <a:pt x="947970" y="232783"/>
                    <a:pt x="1131293" y="242187"/>
                  </a:cubicBezTo>
                  <a:cubicBezTo>
                    <a:pt x="1075926" y="827540"/>
                    <a:pt x="781104" y="1073577"/>
                    <a:pt x="609713" y="1168325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>
                <a:solidFill>
                  <a:schemeClr val="bg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47CABAF-77E2-8EC9-BEB0-9F4E03A51B47}"/>
                </a:ext>
              </a:extLst>
            </p:cNvPr>
            <p:cNvSpPr/>
            <p:nvPr/>
          </p:nvSpPr>
          <p:spPr>
            <a:xfrm>
              <a:off x="2813503" y="3725795"/>
              <a:ext cx="529895" cy="486148"/>
            </a:xfrm>
            <a:custGeom>
              <a:avLst/>
              <a:gdLst>
                <a:gd name="connsiteX0" fmla="*/ 74890 w 529895"/>
                <a:gd name="connsiteY0" fmla="*/ 278139 h 486148"/>
                <a:gd name="connsiteX1" fmla="*/ 12940 w 529895"/>
                <a:gd name="connsiteY1" fmla="*/ 278668 h 486148"/>
                <a:gd name="connsiteX2" fmla="*/ 12411 w 529895"/>
                <a:gd name="connsiteY2" fmla="*/ 340618 h 486148"/>
                <a:gd name="connsiteX3" fmla="*/ 145010 w 529895"/>
                <a:gd name="connsiteY3" fmla="*/ 473217 h 486148"/>
                <a:gd name="connsiteX4" fmla="*/ 176279 w 529895"/>
                <a:gd name="connsiteY4" fmla="*/ 486148 h 486148"/>
                <a:gd name="connsiteX5" fmla="*/ 179041 w 529895"/>
                <a:gd name="connsiteY5" fmla="*/ 486148 h 486148"/>
                <a:gd name="connsiteX6" fmla="*/ 211192 w 529895"/>
                <a:gd name="connsiteY6" fmla="*/ 469162 h 486148"/>
                <a:gd name="connsiteX7" fmla="*/ 520590 w 529895"/>
                <a:gd name="connsiteY7" fmla="*/ 71364 h 486148"/>
                <a:gd name="connsiteX8" fmla="*/ 526644 w 529895"/>
                <a:gd name="connsiteY8" fmla="*/ 27576 h 486148"/>
                <a:gd name="connsiteX9" fmla="*/ 491731 w 529895"/>
                <a:gd name="connsiteY9" fmla="*/ 421 h 486148"/>
                <a:gd name="connsiteX10" fmla="*/ 450764 w 529895"/>
                <a:gd name="connsiteY10" fmla="*/ 17055 h 486148"/>
                <a:gd name="connsiteX11" fmla="*/ 172282 w 529895"/>
                <a:gd name="connsiteY11" fmla="*/ 375355 h 486148"/>
                <a:gd name="connsiteX12" fmla="*/ 74890 w 529895"/>
                <a:gd name="connsiteY12" fmla="*/ 278080 h 48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9895" h="486148">
                  <a:moveTo>
                    <a:pt x="74890" y="278139"/>
                  </a:moveTo>
                  <a:cubicBezTo>
                    <a:pt x="57551" y="261388"/>
                    <a:pt x="29985" y="261623"/>
                    <a:pt x="12940" y="278668"/>
                  </a:cubicBezTo>
                  <a:cubicBezTo>
                    <a:pt x="-4105" y="295713"/>
                    <a:pt x="-4341" y="323279"/>
                    <a:pt x="12411" y="340618"/>
                  </a:cubicBezTo>
                  <a:lnTo>
                    <a:pt x="145010" y="473217"/>
                  </a:lnTo>
                  <a:cubicBezTo>
                    <a:pt x="153297" y="481505"/>
                    <a:pt x="164524" y="486148"/>
                    <a:pt x="176279" y="486148"/>
                  </a:cubicBezTo>
                  <a:lnTo>
                    <a:pt x="179041" y="486148"/>
                  </a:lnTo>
                  <a:cubicBezTo>
                    <a:pt x="191678" y="485384"/>
                    <a:pt x="203434" y="479213"/>
                    <a:pt x="211192" y="469162"/>
                  </a:cubicBezTo>
                  <a:lnTo>
                    <a:pt x="520590" y="71364"/>
                  </a:lnTo>
                  <a:cubicBezTo>
                    <a:pt x="530288" y="58904"/>
                    <a:pt x="532580" y="42211"/>
                    <a:pt x="526644" y="27576"/>
                  </a:cubicBezTo>
                  <a:cubicBezTo>
                    <a:pt x="520708" y="12941"/>
                    <a:pt x="507365" y="2596"/>
                    <a:pt x="491731" y="421"/>
                  </a:cubicBezTo>
                  <a:cubicBezTo>
                    <a:pt x="476096" y="-1753"/>
                    <a:pt x="460462" y="4595"/>
                    <a:pt x="450764" y="17055"/>
                  </a:cubicBezTo>
                  <a:lnTo>
                    <a:pt x="172282" y="375355"/>
                  </a:lnTo>
                  <a:lnTo>
                    <a:pt x="74890" y="278080"/>
                  </a:ln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698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2E6BB7-B52F-0749-8651-99FA238C789F}"/>
              </a:ext>
            </a:extLst>
          </p:cNvPr>
          <p:cNvCxnSpPr>
            <a:cxnSpLocks/>
          </p:cNvCxnSpPr>
          <p:nvPr/>
        </p:nvCxnSpPr>
        <p:spPr>
          <a:xfrm>
            <a:off x="1228911" y="1026615"/>
            <a:ext cx="8619645" cy="10871"/>
          </a:xfrm>
          <a:prstGeom prst="line">
            <a:avLst/>
          </a:prstGeom>
          <a:ln w="38100">
            <a:solidFill>
              <a:srgbClr val="F2D3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FD00F0DE-1709-7367-EF53-D6A2E3B0ED28}"/>
              </a:ext>
            </a:extLst>
          </p:cNvPr>
          <p:cNvSpPr/>
          <p:nvPr/>
        </p:nvSpPr>
        <p:spPr>
          <a:xfrm>
            <a:off x="7819862" y="823434"/>
            <a:ext cx="406362" cy="40636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68F1FF3-13C9-0708-3552-24B192207EB0}"/>
              </a:ext>
            </a:extLst>
          </p:cNvPr>
          <p:cNvCxnSpPr>
            <a:cxnSpLocks/>
            <a:stCxn id="79" idx="0"/>
          </p:cNvCxnSpPr>
          <p:nvPr/>
        </p:nvCxnSpPr>
        <p:spPr>
          <a:xfrm>
            <a:off x="6235968" y="5546631"/>
            <a:ext cx="4339947" cy="19540"/>
          </a:xfrm>
          <a:prstGeom prst="line">
            <a:avLst/>
          </a:prstGeom>
          <a:ln w="38100">
            <a:solidFill>
              <a:srgbClr val="F2D388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1CF8D228-AC87-FA28-0416-80124E165005}"/>
              </a:ext>
            </a:extLst>
          </p:cNvPr>
          <p:cNvSpPr/>
          <p:nvPr/>
        </p:nvSpPr>
        <p:spPr>
          <a:xfrm rot="10800000">
            <a:off x="778492" y="3277058"/>
            <a:ext cx="1061323" cy="2259804"/>
          </a:xfrm>
          <a:custGeom>
            <a:avLst/>
            <a:gdLst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0 w 1143000"/>
              <a:gd name="connsiteY3" fmla="*/ 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91440 w 1143000"/>
              <a:gd name="connsiteY3" fmla="*/ 9144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15240 w 1143000"/>
              <a:gd name="connsiteY3" fmla="*/ 169164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0" h="2286000">
                <a:moveTo>
                  <a:pt x="0" y="0"/>
                </a:moveTo>
                <a:cubicBezTo>
                  <a:pt x="631261" y="0"/>
                  <a:pt x="1143000" y="511739"/>
                  <a:pt x="1143000" y="1143000"/>
                </a:cubicBezTo>
                <a:cubicBezTo>
                  <a:pt x="1143000" y="1774261"/>
                  <a:pt x="631261" y="2286000"/>
                  <a:pt x="0" y="2286000"/>
                </a:cubicBezTo>
              </a:path>
            </a:pathLst>
          </a:custGeom>
          <a:noFill/>
          <a:ln w="38100">
            <a:solidFill>
              <a:srgbClr val="F2D388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s-ES">
                <a:latin typeface="EC Square Sans Pro" panose="020B0506040000020004" pitchFamily="34" charset="0"/>
              </a:rPr>
              <a:t>Z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1343FF5-9AAA-60C8-D734-884232F30CE4}"/>
              </a:ext>
            </a:extLst>
          </p:cNvPr>
          <p:cNvSpPr/>
          <p:nvPr/>
        </p:nvSpPr>
        <p:spPr>
          <a:xfrm>
            <a:off x="9937446" y="1023400"/>
            <a:ext cx="1051554" cy="2236741"/>
          </a:xfrm>
          <a:custGeom>
            <a:avLst/>
            <a:gdLst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0 w 1143000"/>
              <a:gd name="connsiteY3" fmla="*/ 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91440 w 1143000"/>
              <a:gd name="connsiteY3" fmla="*/ 9144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  <a:gd name="connsiteX3" fmla="*/ 15240 w 1143000"/>
              <a:gd name="connsiteY3" fmla="*/ 1691640 h 2286000"/>
              <a:gd name="connsiteX0" fmla="*/ 0 w 1143000"/>
              <a:gd name="connsiteY0" fmla="*/ 0 h 2286000"/>
              <a:gd name="connsiteX1" fmla="*/ 1143000 w 1143000"/>
              <a:gd name="connsiteY1" fmla="*/ 1143000 h 2286000"/>
              <a:gd name="connsiteX2" fmla="*/ 0 w 1143000"/>
              <a:gd name="connsiteY2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3000" h="2286000">
                <a:moveTo>
                  <a:pt x="0" y="0"/>
                </a:moveTo>
                <a:cubicBezTo>
                  <a:pt x="631261" y="0"/>
                  <a:pt x="1143000" y="511739"/>
                  <a:pt x="1143000" y="1143000"/>
                </a:cubicBezTo>
                <a:cubicBezTo>
                  <a:pt x="1143000" y="1774261"/>
                  <a:pt x="631261" y="2286000"/>
                  <a:pt x="0" y="2286000"/>
                </a:cubicBezTo>
              </a:path>
            </a:pathLst>
          </a:custGeom>
          <a:noFill/>
          <a:ln w="38100">
            <a:solidFill>
              <a:srgbClr val="F2D3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1BB1104-6D66-9621-00E7-026AE626D826}"/>
              </a:ext>
            </a:extLst>
          </p:cNvPr>
          <p:cNvSpPr/>
          <p:nvPr/>
        </p:nvSpPr>
        <p:spPr>
          <a:xfrm>
            <a:off x="968918" y="854593"/>
            <a:ext cx="338546" cy="357094"/>
          </a:xfrm>
          <a:custGeom>
            <a:avLst/>
            <a:gdLst>
              <a:gd name="connsiteX0" fmla="*/ 178547 w 338546"/>
              <a:gd name="connsiteY0" fmla="*/ 0 h 357094"/>
              <a:gd name="connsiteX1" fmla="*/ 304799 w 338546"/>
              <a:gd name="connsiteY1" fmla="*/ 52295 h 357094"/>
              <a:gd name="connsiteX2" fmla="*/ 338545 w 338546"/>
              <a:gd name="connsiteY2" fmla="*/ 102347 h 357094"/>
              <a:gd name="connsiteX3" fmla="*/ 155921 w 338546"/>
              <a:gd name="connsiteY3" fmla="*/ 102347 h 357094"/>
              <a:gd name="connsiteX4" fmla="*/ 155921 w 338546"/>
              <a:gd name="connsiteY4" fmla="*/ 254745 h 357094"/>
              <a:gd name="connsiteX5" fmla="*/ 338546 w 338546"/>
              <a:gd name="connsiteY5" fmla="*/ 254745 h 357094"/>
              <a:gd name="connsiteX6" fmla="*/ 304799 w 338546"/>
              <a:gd name="connsiteY6" fmla="*/ 304799 h 357094"/>
              <a:gd name="connsiteX7" fmla="*/ 178547 w 338546"/>
              <a:gd name="connsiteY7" fmla="*/ 357094 h 357094"/>
              <a:gd name="connsiteX8" fmla="*/ 0 w 338546"/>
              <a:gd name="connsiteY8" fmla="*/ 178547 h 357094"/>
              <a:gd name="connsiteX9" fmla="*/ 178547 w 338546"/>
              <a:gd name="connsiteY9" fmla="*/ 0 h 357094"/>
              <a:gd name="connsiteX0" fmla="*/ 155921 w 338546"/>
              <a:gd name="connsiteY0" fmla="*/ 102347 h 357094"/>
              <a:gd name="connsiteX1" fmla="*/ 155921 w 338546"/>
              <a:gd name="connsiteY1" fmla="*/ 254745 h 357094"/>
              <a:gd name="connsiteX2" fmla="*/ 338546 w 338546"/>
              <a:gd name="connsiteY2" fmla="*/ 254745 h 357094"/>
              <a:gd name="connsiteX3" fmla="*/ 304799 w 338546"/>
              <a:gd name="connsiteY3" fmla="*/ 304799 h 357094"/>
              <a:gd name="connsiteX4" fmla="*/ 178547 w 338546"/>
              <a:gd name="connsiteY4" fmla="*/ 357094 h 357094"/>
              <a:gd name="connsiteX5" fmla="*/ 0 w 338546"/>
              <a:gd name="connsiteY5" fmla="*/ 178547 h 357094"/>
              <a:gd name="connsiteX6" fmla="*/ 178547 w 338546"/>
              <a:gd name="connsiteY6" fmla="*/ 0 h 357094"/>
              <a:gd name="connsiteX7" fmla="*/ 304799 w 338546"/>
              <a:gd name="connsiteY7" fmla="*/ 52295 h 357094"/>
              <a:gd name="connsiteX8" fmla="*/ 338545 w 338546"/>
              <a:gd name="connsiteY8" fmla="*/ 102347 h 357094"/>
              <a:gd name="connsiteX9" fmla="*/ 247361 w 338546"/>
              <a:gd name="connsiteY9" fmla="*/ 193787 h 357094"/>
              <a:gd name="connsiteX0" fmla="*/ 155921 w 338546"/>
              <a:gd name="connsiteY0" fmla="*/ 102347 h 357094"/>
              <a:gd name="connsiteX1" fmla="*/ 155921 w 338546"/>
              <a:gd name="connsiteY1" fmla="*/ 254745 h 357094"/>
              <a:gd name="connsiteX2" fmla="*/ 338546 w 338546"/>
              <a:gd name="connsiteY2" fmla="*/ 254745 h 357094"/>
              <a:gd name="connsiteX3" fmla="*/ 304799 w 338546"/>
              <a:gd name="connsiteY3" fmla="*/ 304799 h 357094"/>
              <a:gd name="connsiteX4" fmla="*/ 178547 w 338546"/>
              <a:gd name="connsiteY4" fmla="*/ 357094 h 357094"/>
              <a:gd name="connsiteX5" fmla="*/ 0 w 338546"/>
              <a:gd name="connsiteY5" fmla="*/ 178547 h 357094"/>
              <a:gd name="connsiteX6" fmla="*/ 178547 w 338546"/>
              <a:gd name="connsiteY6" fmla="*/ 0 h 357094"/>
              <a:gd name="connsiteX7" fmla="*/ 304799 w 338546"/>
              <a:gd name="connsiteY7" fmla="*/ 52295 h 357094"/>
              <a:gd name="connsiteX8" fmla="*/ 338545 w 338546"/>
              <a:gd name="connsiteY8" fmla="*/ 102347 h 357094"/>
              <a:gd name="connsiteX0" fmla="*/ 155921 w 338546"/>
              <a:gd name="connsiteY0" fmla="*/ 254745 h 357094"/>
              <a:gd name="connsiteX1" fmla="*/ 338546 w 338546"/>
              <a:gd name="connsiteY1" fmla="*/ 254745 h 357094"/>
              <a:gd name="connsiteX2" fmla="*/ 304799 w 338546"/>
              <a:gd name="connsiteY2" fmla="*/ 304799 h 357094"/>
              <a:gd name="connsiteX3" fmla="*/ 178547 w 338546"/>
              <a:gd name="connsiteY3" fmla="*/ 357094 h 357094"/>
              <a:gd name="connsiteX4" fmla="*/ 0 w 338546"/>
              <a:gd name="connsiteY4" fmla="*/ 178547 h 357094"/>
              <a:gd name="connsiteX5" fmla="*/ 178547 w 338546"/>
              <a:gd name="connsiteY5" fmla="*/ 0 h 357094"/>
              <a:gd name="connsiteX6" fmla="*/ 304799 w 338546"/>
              <a:gd name="connsiteY6" fmla="*/ 52295 h 357094"/>
              <a:gd name="connsiteX7" fmla="*/ 338545 w 338546"/>
              <a:gd name="connsiteY7" fmla="*/ 102347 h 357094"/>
              <a:gd name="connsiteX0" fmla="*/ 338546 w 338546"/>
              <a:gd name="connsiteY0" fmla="*/ 254745 h 357094"/>
              <a:gd name="connsiteX1" fmla="*/ 304799 w 338546"/>
              <a:gd name="connsiteY1" fmla="*/ 304799 h 357094"/>
              <a:gd name="connsiteX2" fmla="*/ 178547 w 338546"/>
              <a:gd name="connsiteY2" fmla="*/ 357094 h 357094"/>
              <a:gd name="connsiteX3" fmla="*/ 0 w 338546"/>
              <a:gd name="connsiteY3" fmla="*/ 178547 h 357094"/>
              <a:gd name="connsiteX4" fmla="*/ 178547 w 338546"/>
              <a:gd name="connsiteY4" fmla="*/ 0 h 357094"/>
              <a:gd name="connsiteX5" fmla="*/ 304799 w 338546"/>
              <a:gd name="connsiteY5" fmla="*/ 52295 h 357094"/>
              <a:gd name="connsiteX6" fmla="*/ 338545 w 338546"/>
              <a:gd name="connsiteY6" fmla="*/ 102347 h 35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546" h="357094">
                <a:moveTo>
                  <a:pt x="338546" y="254745"/>
                </a:moveTo>
                <a:lnTo>
                  <a:pt x="304799" y="304799"/>
                </a:lnTo>
                <a:cubicBezTo>
                  <a:pt x="272488" y="337110"/>
                  <a:pt x="227852" y="357094"/>
                  <a:pt x="178547" y="357094"/>
                </a:cubicBezTo>
                <a:cubicBezTo>
                  <a:pt x="79938" y="357094"/>
                  <a:pt x="0" y="277156"/>
                  <a:pt x="0" y="178547"/>
                </a:cubicBezTo>
                <a:cubicBezTo>
                  <a:pt x="0" y="79938"/>
                  <a:pt x="79938" y="0"/>
                  <a:pt x="178547" y="0"/>
                </a:cubicBezTo>
                <a:cubicBezTo>
                  <a:pt x="227852" y="0"/>
                  <a:pt x="272488" y="19984"/>
                  <a:pt x="304799" y="52295"/>
                </a:cubicBezTo>
                <a:lnTo>
                  <a:pt x="338545" y="102347"/>
                </a:lnTo>
              </a:path>
            </a:pathLst>
          </a:custGeom>
          <a:noFill/>
          <a:ln w="38100">
            <a:solidFill>
              <a:srgbClr val="F2D3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2496955-EA86-4789-6F43-236A2C4C2C48}"/>
              </a:ext>
            </a:extLst>
          </p:cNvPr>
          <p:cNvCxnSpPr>
            <a:cxnSpLocks/>
          </p:cNvCxnSpPr>
          <p:nvPr/>
        </p:nvCxnSpPr>
        <p:spPr>
          <a:xfrm flipV="1">
            <a:off x="1773758" y="3260142"/>
            <a:ext cx="8172377" cy="11262"/>
          </a:xfrm>
          <a:prstGeom prst="line">
            <a:avLst/>
          </a:prstGeom>
          <a:ln w="38100">
            <a:solidFill>
              <a:srgbClr val="F2D3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64CA481-054F-2223-CF49-E696A1CBEB39}"/>
              </a:ext>
            </a:extLst>
          </p:cNvPr>
          <p:cNvSpPr txBox="1"/>
          <p:nvPr/>
        </p:nvSpPr>
        <p:spPr>
          <a:xfrm>
            <a:off x="629259" y="209748"/>
            <a:ext cx="990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Giugno</a:t>
            </a:r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30EE7D-E919-713F-CA68-CE02CB26750B}"/>
              </a:ext>
            </a:extLst>
          </p:cNvPr>
          <p:cNvSpPr txBox="1"/>
          <p:nvPr/>
        </p:nvSpPr>
        <p:spPr>
          <a:xfrm>
            <a:off x="135187" y="1325916"/>
            <a:ext cx="3897573" cy="11695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11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giugno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: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entrata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in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vigore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dei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vari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strumenti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legislativi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del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Patto</a:t>
            </a:r>
            <a:endParaRPr lang="en-IE" b="1" dirty="0" smtClean="0">
              <a:solidFill>
                <a:srgbClr val="38A290"/>
              </a:solidFill>
              <a:latin typeface="EC Square Sans Pro"/>
            </a:endParaRPr>
          </a:p>
          <a:p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12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giugno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: Piano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comune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di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attuazione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della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Commissione</a:t>
            </a:r>
            <a:r>
              <a:rPr lang="en-IE" b="1" dirty="0" smtClean="0">
                <a:solidFill>
                  <a:srgbClr val="38A290"/>
                </a:solidFill>
                <a:latin typeface="EC Square Sans Pro"/>
              </a:rPr>
              <a:t> </a:t>
            </a:r>
            <a:r>
              <a:rPr lang="en-IE" b="1" dirty="0" err="1" smtClean="0">
                <a:solidFill>
                  <a:srgbClr val="38A290"/>
                </a:solidFill>
                <a:latin typeface="EC Square Sans Pro"/>
              </a:rPr>
              <a:t>europea</a:t>
            </a:r>
            <a:endParaRPr lang="en-US" dirty="0"/>
          </a:p>
          <a:p>
            <a:endParaRPr lang="en-IE" dirty="0">
              <a:solidFill>
                <a:schemeClr val="bg2"/>
              </a:solidFill>
              <a:latin typeface="EC Square Sans Pro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D2FCBF-E125-D005-D0BC-CDECBE40B944}"/>
              </a:ext>
            </a:extLst>
          </p:cNvPr>
          <p:cNvSpPr txBox="1"/>
          <p:nvPr/>
        </p:nvSpPr>
        <p:spPr>
          <a:xfrm>
            <a:off x="7200229" y="209748"/>
            <a:ext cx="154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Gennaio</a:t>
            </a:r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742EC36-B7F4-5D66-5804-9AB92802F5F2}"/>
              </a:ext>
            </a:extLst>
          </p:cNvPr>
          <p:cNvSpPr txBox="1"/>
          <p:nvPr/>
        </p:nvSpPr>
        <p:spPr>
          <a:xfrm>
            <a:off x="6666271" y="1279796"/>
            <a:ext cx="2623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Adozione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dei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piani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nazionali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attuazione</a:t>
            </a:r>
            <a:endParaRPr lang="en-IE" b="1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r>
              <a:rPr lang="en-IE" b="1" dirty="0" err="1" smtClean="0">
                <a:solidFill>
                  <a:schemeClr val="accent1">
                    <a:lumMod val="75000"/>
                  </a:schemeClr>
                </a:solidFill>
                <a:latin typeface="EC Square Sans Pro" panose="020B0506040000020004" pitchFamily="34" charset="0"/>
              </a:rPr>
              <a:t>Modello</a:t>
            </a:r>
            <a:r>
              <a:rPr lang="en-IE" b="1" dirty="0" smtClean="0">
                <a:solidFill>
                  <a:schemeClr val="accent1">
                    <a:lumMod val="75000"/>
                  </a:schemeClr>
                </a:solidFill>
                <a:latin typeface="EC Square Sans Pro" panose="020B0506040000020004" pitchFamily="34" charset="0"/>
              </a:rPr>
              <a:t> di </a:t>
            </a:r>
            <a:r>
              <a:rPr lang="en-IE" b="1" dirty="0" err="1" smtClean="0">
                <a:solidFill>
                  <a:schemeClr val="accent1">
                    <a:lumMod val="75000"/>
                  </a:schemeClr>
                </a:solidFill>
                <a:latin typeface="EC Square Sans Pro" panose="020B0506040000020004" pitchFamily="34" charset="0"/>
              </a:rPr>
              <a:t>strategie</a:t>
            </a:r>
            <a:r>
              <a:rPr lang="en-IE" b="1" dirty="0" smtClean="0">
                <a:solidFill>
                  <a:schemeClr val="accent1">
                    <a:lumMod val="75000"/>
                  </a:schemeClr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accent1">
                    <a:lumMod val="75000"/>
                  </a:schemeClr>
                </a:solidFill>
                <a:latin typeface="EC Square Sans Pro" panose="020B0506040000020004" pitchFamily="34" charset="0"/>
              </a:rPr>
              <a:t>nazionali</a:t>
            </a:r>
            <a:endParaRPr lang="en-IE" sz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C4F309E-7D6D-5DEB-0B51-D3FDA8A62D8B}"/>
              </a:ext>
            </a:extLst>
          </p:cNvPr>
          <p:cNvSpPr/>
          <p:nvPr/>
        </p:nvSpPr>
        <p:spPr>
          <a:xfrm>
            <a:off x="6990514" y="3050712"/>
            <a:ext cx="406362" cy="4063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87179E3-C379-B3F3-62DB-5AA22949C208}"/>
              </a:ext>
            </a:extLst>
          </p:cNvPr>
          <p:cNvSpPr txBox="1"/>
          <p:nvPr/>
        </p:nvSpPr>
        <p:spPr>
          <a:xfrm>
            <a:off x="6425998" y="2320706"/>
            <a:ext cx="154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1 </a:t>
            </a:r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giugno</a:t>
            </a:r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C92745-C5FA-8522-D8C2-94FC022F3F55}"/>
              </a:ext>
            </a:extLst>
          </p:cNvPr>
          <p:cNvSpPr txBox="1"/>
          <p:nvPr/>
        </p:nvSpPr>
        <p:spPr>
          <a:xfrm>
            <a:off x="6028211" y="3531269"/>
            <a:ext cx="27838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b="1" dirty="0" err="1" smtClean="0">
                <a:solidFill>
                  <a:srgbClr val="173760"/>
                </a:solidFill>
                <a:latin typeface="EC Square Sans Pro" panose="020B0506040000020004" pitchFamily="34" charset="0"/>
              </a:rPr>
              <a:t>Presentazione</a:t>
            </a:r>
            <a:r>
              <a:rPr lang="en-IE" b="1" dirty="0" smtClean="0">
                <a:solidFill>
                  <a:srgbClr val="173760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173760"/>
                </a:solidFill>
                <a:latin typeface="EC Square Sans Pro" panose="020B0506040000020004" pitchFamily="34" charset="0"/>
              </a:rPr>
              <a:t>delle</a:t>
            </a:r>
            <a:r>
              <a:rPr lang="en-IE" b="1" dirty="0" smtClean="0">
                <a:solidFill>
                  <a:srgbClr val="173760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173760"/>
                </a:solidFill>
                <a:latin typeface="EC Square Sans Pro" panose="020B0506040000020004" pitchFamily="34" charset="0"/>
              </a:rPr>
              <a:t>strategie</a:t>
            </a:r>
            <a:r>
              <a:rPr lang="en-IE" b="1" dirty="0" smtClean="0">
                <a:solidFill>
                  <a:srgbClr val="173760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173760"/>
                </a:solidFill>
                <a:latin typeface="EC Square Sans Pro" panose="020B0506040000020004" pitchFamily="34" charset="0"/>
              </a:rPr>
              <a:t>nazionali</a:t>
            </a:r>
            <a:endParaRPr lang="en-IE" b="1" dirty="0">
              <a:solidFill>
                <a:srgbClr val="173760"/>
              </a:solidFill>
              <a:latin typeface="EC Square Sans Pro" panose="020B050604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Inizio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del primo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ciclo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annuale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endParaRPr lang="en-IE" b="1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9007E71-30D6-DBD7-6357-70C0892E4009}"/>
              </a:ext>
            </a:extLst>
          </p:cNvPr>
          <p:cNvSpPr/>
          <p:nvPr/>
        </p:nvSpPr>
        <p:spPr>
          <a:xfrm>
            <a:off x="3364863" y="3041729"/>
            <a:ext cx="406362" cy="406362"/>
          </a:xfrm>
          <a:prstGeom prst="ellipse">
            <a:avLst/>
          </a:prstGeom>
          <a:solidFill>
            <a:srgbClr val="F2D3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82D6DEE-9DE9-54D9-2247-7EC7CE86D2AC}"/>
              </a:ext>
            </a:extLst>
          </p:cNvPr>
          <p:cNvSpPr txBox="1"/>
          <p:nvPr/>
        </p:nvSpPr>
        <p:spPr>
          <a:xfrm>
            <a:off x="2657852" y="2338327"/>
            <a:ext cx="154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15 </a:t>
            </a:r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ottobre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C71FC7A-7FE5-3093-0208-BF54E4DF894D}"/>
              </a:ext>
            </a:extLst>
          </p:cNvPr>
          <p:cNvSpPr txBox="1"/>
          <p:nvPr/>
        </p:nvSpPr>
        <p:spPr>
          <a:xfrm>
            <a:off x="1361629" y="3377240"/>
            <a:ext cx="416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La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Commissione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adotta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per la prima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volta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:</a:t>
            </a:r>
            <a:endParaRPr lang="en-IE" b="1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3C6066A-42D9-4EDA-798B-342A24743191}"/>
              </a:ext>
            </a:extLst>
          </p:cNvPr>
          <p:cNvSpPr txBox="1"/>
          <p:nvPr/>
        </p:nvSpPr>
        <p:spPr>
          <a:xfrm>
            <a:off x="1812749" y="3635140"/>
            <a:ext cx="4076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Strategia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europea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asilo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e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migrazione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(5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anni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)</a:t>
            </a:r>
            <a:endParaRPr lang="en-IE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525438F-45D1-3094-CCAC-050889EDDDA1}"/>
              </a:ext>
            </a:extLst>
          </p:cNvPr>
          <p:cNvSpPr txBox="1"/>
          <p:nvPr/>
        </p:nvSpPr>
        <p:spPr>
          <a:xfrm>
            <a:off x="1831943" y="3878736"/>
            <a:ext cx="4396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Relazione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europea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annuale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asilo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e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migrazione</a:t>
            </a:r>
            <a:endParaRPr lang="en-IE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C77EEC0-1771-4DEE-5B7C-7230BD05F87C}"/>
              </a:ext>
            </a:extLst>
          </p:cNvPr>
          <p:cNvSpPr txBox="1"/>
          <p:nvPr/>
        </p:nvSpPr>
        <p:spPr>
          <a:xfrm>
            <a:off x="1822581" y="4163562"/>
            <a:ext cx="3934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Decisione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attuazione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della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Commissione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sugli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Stati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membri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sotto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pressione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migratoria</a:t>
            </a:r>
            <a:endParaRPr lang="en-IE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160DFB5-B610-F264-3C36-6800BAF52E60}"/>
              </a:ext>
            </a:extLst>
          </p:cNvPr>
          <p:cNvSpPr txBox="1"/>
          <p:nvPr/>
        </p:nvSpPr>
        <p:spPr>
          <a:xfrm>
            <a:off x="1822580" y="4571120"/>
            <a:ext cx="4153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Proposta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della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Commissione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atto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esecuzione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del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Consiglio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sulla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riserva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annuale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solidariet</a:t>
            </a:r>
            <a:r>
              <a:rPr lang="en-IE" dirty="0" err="1">
                <a:solidFill>
                  <a:schemeClr val="bg2"/>
                </a:solidFill>
                <a:latin typeface="EC Square Sans Pro" panose="020B0506040000020004" pitchFamily="34" charset="0"/>
              </a:rPr>
              <a:t>à</a:t>
            </a:r>
            <a:endParaRPr lang="en-IE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DB47C00-B8E1-8761-150D-89869D0FD9D3}"/>
              </a:ext>
            </a:extLst>
          </p:cNvPr>
          <p:cNvSpPr/>
          <p:nvPr/>
        </p:nvSpPr>
        <p:spPr>
          <a:xfrm rot="10800000">
            <a:off x="10410683" y="5368913"/>
            <a:ext cx="338546" cy="394516"/>
          </a:xfrm>
          <a:custGeom>
            <a:avLst/>
            <a:gdLst>
              <a:gd name="connsiteX0" fmla="*/ 178547 w 338546"/>
              <a:gd name="connsiteY0" fmla="*/ 0 h 357094"/>
              <a:gd name="connsiteX1" fmla="*/ 304799 w 338546"/>
              <a:gd name="connsiteY1" fmla="*/ 52295 h 357094"/>
              <a:gd name="connsiteX2" fmla="*/ 338545 w 338546"/>
              <a:gd name="connsiteY2" fmla="*/ 102347 h 357094"/>
              <a:gd name="connsiteX3" fmla="*/ 155921 w 338546"/>
              <a:gd name="connsiteY3" fmla="*/ 102347 h 357094"/>
              <a:gd name="connsiteX4" fmla="*/ 155921 w 338546"/>
              <a:gd name="connsiteY4" fmla="*/ 254745 h 357094"/>
              <a:gd name="connsiteX5" fmla="*/ 338546 w 338546"/>
              <a:gd name="connsiteY5" fmla="*/ 254745 h 357094"/>
              <a:gd name="connsiteX6" fmla="*/ 304799 w 338546"/>
              <a:gd name="connsiteY6" fmla="*/ 304799 h 357094"/>
              <a:gd name="connsiteX7" fmla="*/ 178547 w 338546"/>
              <a:gd name="connsiteY7" fmla="*/ 357094 h 357094"/>
              <a:gd name="connsiteX8" fmla="*/ 0 w 338546"/>
              <a:gd name="connsiteY8" fmla="*/ 178547 h 357094"/>
              <a:gd name="connsiteX9" fmla="*/ 178547 w 338546"/>
              <a:gd name="connsiteY9" fmla="*/ 0 h 357094"/>
              <a:gd name="connsiteX0" fmla="*/ 155921 w 338546"/>
              <a:gd name="connsiteY0" fmla="*/ 102347 h 357094"/>
              <a:gd name="connsiteX1" fmla="*/ 155921 w 338546"/>
              <a:gd name="connsiteY1" fmla="*/ 254745 h 357094"/>
              <a:gd name="connsiteX2" fmla="*/ 338546 w 338546"/>
              <a:gd name="connsiteY2" fmla="*/ 254745 h 357094"/>
              <a:gd name="connsiteX3" fmla="*/ 304799 w 338546"/>
              <a:gd name="connsiteY3" fmla="*/ 304799 h 357094"/>
              <a:gd name="connsiteX4" fmla="*/ 178547 w 338546"/>
              <a:gd name="connsiteY4" fmla="*/ 357094 h 357094"/>
              <a:gd name="connsiteX5" fmla="*/ 0 w 338546"/>
              <a:gd name="connsiteY5" fmla="*/ 178547 h 357094"/>
              <a:gd name="connsiteX6" fmla="*/ 178547 w 338546"/>
              <a:gd name="connsiteY6" fmla="*/ 0 h 357094"/>
              <a:gd name="connsiteX7" fmla="*/ 304799 w 338546"/>
              <a:gd name="connsiteY7" fmla="*/ 52295 h 357094"/>
              <a:gd name="connsiteX8" fmla="*/ 338545 w 338546"/>
              <a:gd name="connsiteY8" fmla="*/ 102347 h 357094"/>
              <a:gd name="connsiteX9" fmla="*/ 247361 w 338546"/>
              <a:gd name="connsiteY9" fmla="*/ 193787 h 357094"/>
              <a:gd name="connsiteX0" fmla="*/ 155921 w 338546"/>
              <a:gd name="connsiteY0" fmla="*/ 102347 h 357094"/>
              <a:gd name="connsiteX1" fmla="*/ 155921 w 338546"/>
              <a:gd name="connsiteY1" fmla="*/ 254745 h 357094"/>
              <a:gd name="connsiteX2" fmla="*/ 338546 w 338546"/>
              <a:gd name="connsiteY2" fmla="*/ 254745 h 357094"/>
              <a:gd name="connsiteX3" fmla="*/ 304799 w 338546"/>
              <a:gd name="connsiteY3" fmla="*/ 304799 h 357094"/>
              <a:gd name="connsiteX4" fmla="*/ 178547 w 338546"/>
              <a:gd name="connsiteY4" fmla="*/ 357094 h 357094"/>
              <a:gd name="connsiteX5" fmla="*/ 0 w 338546"/>
              <a:gd name="connsiteY5" fmla="*/ 178547 h 357094"/>
              <a:gd name="connsiteX6" fmla="*/ 178547 w 338546"/>
              <a:gd name="connsiteY6" fmla="*/ 0 h 357094"/>
              <a:gd name="connsiteX7" fmla="*/ 304799 w 338546"/>
              <a:gd name="connsiteY7" fmla="*/ 52295 h 357094"/>
              <a:gd name="connsiteX8" fmla="*/ 338545 w 338546"/>
              <a:gd name="connsiteY8" fmla="*/ 102347 h 357094"/>
              <a:gd name="connsiteX0" fmla="*/ 155921 w 338546"/>
              <a:gd name="connsiteY0" fmla="*/ 254745 h 357094"/>
              <a:gd name="connsiteX1" fmla="*/ 338546 w 338546"/>
              <a:gd name="connsiteY1" fmla="*/ 254745 h 357094"/>
              <a:gd name="connsiteX2" fmla="*/ 304799 w 338546"/>
              <a:gd name="connsiteY2" fmla="*/ 304799 h 357094"/>
              <a:gd name="connsiteX3" fmla="*/ 178547 w 338546"/>
              <a:gd name="connsiteY3" fmla="*/ 357094 h 357094"/>
              <a:gd name="connsiteX4" fmla="*/ 0 w 338546"/>
              <a:gd name="connsiteY4" fmla="*/ 178547 h 357094"/>
              <a:gd name="connsiteX5" fmla="*/ 178547 w 338546"/>
              <a:gd name="connsiteY5" fmla="*/ 0 h 357094"/>
              <a:gd name="connsiteX6" fmla="*/ 304799 w 338546"/>
              <a:gd name="connsiteY6" fmla="*/ 52295 h 357094"/>
              <a:gd name="connsiteX7" fmla="*/ 338545 w 338546"/>
              <a:gd name="connsiteY7" fmla="*/ 102347 h 357094"/>
              <a:gd name="connsiteX0" fmla="*/ 338546 w 338546"/>
              <a:gd name="connsiteY0" fmla="*/ 254745 h 357094"/>
              <a:gd name="connsiteX1" fmla="*/ 304799 w 338546"/>
              <a:gd name="connsiteY1" fmla="*/ 304799 h 357094"/>
              <a:gd name="connsiteX2" fmla="*/ 178547 w 338546"/>
              <a:gd name="connsiteY2" fmla="*/ 357094 h 357094"/>
              <a:gd name="connsiteX3" fmla="*/ 0 w 338546"/>
              <a:gd name="connsiteY3" fmla="*/ 178547 h 357094"/>
              <a:gd name="connsiteX4" fmla="*/ 178547 w 338546"/>
              <a:gd name="connsiteY4" fmla="*/ 0 h 357094"/>
              <a:gd name="connsiteX5" fmla="*/ 304799 w 338546"/>
              <a:gd name="connsiteY5" fmla="*/ 52295 h 357094"/>
              <a:gd name="connsiteX6" fmla="*/ 338545 w 338546"/>
              <a:gd name="connsiteY6" fmla="*/ 102347 h 35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546" h="357094">
                <a:moveTo>
                  <a:pt x="338546" y="254745"/>
                </a:moveTo>
                <a:lnTo>
                  <a:pt x="304799" y="304799"/>
                </a:lnTo>
                <a:cubicBezTo>
                  <a:pt x="272488" y="337110"/>
                  <a:pt x="227852" y="357094"/>
                  <a:pt x="178547" y="357094"/>
                </a:cubicBezTo>
                <a:cubicBezTo>
                  <a:pt x="79938" y="357094"/>
                  <a:pt x="0" y="277156"/>
                  <a:pt x="0" y="178547"/>
                </a:cubicBezTo>
                <a:cubicBezTo>
                  <a:pt x="0" y="79938"/>
                  <a:pt x="79938" y="0"/>
                  <a:pt x="178547" y="0"/>
                </a:cubicBezTo>
                <a:cubicBezTo>
                  <a:pt x="227852" y="0"/>
                  <a:pt x="272488" y="19984"/>
                  <a:pt x="304799" y="52295"/>
                </a:cubicBezTo>
                <a:lnTo>
                  <a:pt x="338545" y="102347"/>
                </a:lnTo>
              </a:path>
            </a:pathLst>
          </a:custGeom>
          <a:noFill/>
          <a:ln w="38100">
            <a:solidFill>
              <a:srgbClr val="F2D38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09903BB-1766-DC64-5DC7-3285FCE8FE72}"/>
              </a:ext>
            </a:extLst>
          </p:cNvPr>
          <p:cNvSpPr txBox="1"/>
          <p:nvPr/>
        </p:nvSpPr>
        <p:spPr>
          <a:xfrm>
            <a:off x="10084655" y="4697832"/>
            <a:ext cx="990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1 </a:t>
            </a:r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luglio</a:t>
            </a:r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BD12DF9-FB7E-21C9-2929-8088A9D4E9F9}"/>
              </a:ext>
            </a:extLst>
          </p:cNvPr>
          <p:cNvSpPr txBox="1"/>
          <p:nvPr/>
        </p:nvSpPr>
        <p:spPr>
          <a:xfrm>
            <a:off x="9289983" y="5831385"/>
            <a:ext cx="2721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Entrata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in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applicazione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del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nuovo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quadro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legale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su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migrazione</a:t>
            </a:r>
            <a:r>
              <a:rPr lang="en-IE" b="1" dirty="0" smtClean="0">
                <a:solidFill>
                  <a:srgbClr val="41A695"/>
                </a:solidFill>
                <a:latin typeface="EC Square Sans Pro" panose="020B0506040000020004" pitchFamily="34" charset="0"/>
              </a:rPr>
              <a:t> e </a:t>
            </a:r>
            <a:r>
              <a:rPr lang="en-IE" b="1" dirty="0" err="1" smtClean="0">
                <a:solidFill>
                  <a:srgbClr val="41A695"/>
                </a:solidFill>
                <a:latin typeface="EC Square Sans Pro" panose="020B0506040000020004" pitchFamily="34" charset="0"/>
              </a:rPr>
              <a:t>asilo</a:t>
            </a:r>
            <a:endParaRPr lang="en-IE" b="1" dirty="0">
              <a:solidFill>
                <a:srgbClr val="41A695"/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1026" name="Picture 2" descr="Flag of Hungary - Wikipedia">
            <a:extLst>
              <a:ext uri="{FF2B5EF4-FFF2-40B4-BE49-F238E27FC236}">
                <a16:creationId xmlns:a16="http://schemas.microsoft.com/office/drawing/2014/main" id="{DC02EBBC-691B-F259-DF00-317E17666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06" y="466206"/>
            <a:ext cx="631448" cy="316962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lag of Poland - Wikipedia">
            <a:extLst>
              <a:ext uri="{FF2B5EF4-FFF2-40B4-BE49-F238E27FC236}">
                <a16:creationId xmlns:a16="http://schemas.microsoft.com/office/drawing/2014/main" id="{E76236CF-8D10-4823-F9E1-985F2A856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489" y="1938399"/>
            <a:ext cx="507139" cy="316962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enmark Flag isolated on a Transparent Background 27479590 PNG">
            <a:extLst>
              <a:ext uri="{FF2B5EF4-FFF2-40B4-BE49-F238E27FC236}">
                <a16:creationId xmlns:a16="http://schemas.microsoft.com/office/drawing/2014/main" id="{9160C0FE-3F74-D315-3EE3-3215D72675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" t="18959" r="3634" b="19525"/>
          <a:stretch/>
        </p:blipFill>
        <p:spPr bwMode="auto">
          <a:xfrm>
            <a:off x="5238548" y="2855991"/>
            <a:ext cx="479327" cy="316962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6708EABD-E480-AF3B-0B4E-518A1570CB94}"/>
              </a:ext>
            </a:extLst>
          </p:cNvPr>
          <p:cNvSpPr txBox="1"/>
          <p:nvPr/>
        </p:nvSpPr>
        <p:spPr>
          <a:xfrm>
            <a:off x="3211035" y="21019"/>
            <a:ext cx="104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Presidenza </a:t>
            </a:r>
            <a:r>
              <a:rPr lang="en-IE" sz="12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ungherese</a:t>
            </a:r>
            <a:endParaRPr lang="en-IE" sz="12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A77BFC8-76FE-98E8-7CA2-46C1BC0B33D1}"/>
              </a:ext>
            </a:extLst>
          </p:cNvPr>
          <p:cNvSpPr txBox="1"/>
          <p:nvPr/>
        </p:nvSpPr>
        <p:spPr>
          <a:xfrm>
            <a:off x="11009347" y="1478281"/>
            <a:ext cx="104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Presidenza </a:t>
            </a:r>
            <a:r>
              <a:rPr lang="en-IE" sz="12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polacca</a:t>
            </a:r>
            <a:endParaRPr lang="en-IE" sz="12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01C682-644D-6D79-287B-184E040E64B4}"/>
              </a:ext>
            </a:extLst>
          </p:cNvPr>
          <p:cNvSpPr txBox="1"/>
          <p:nvPr/>
        </p:nvSpPr>
        <p:spPr>
          <a:xfrm>
            <a:off x="4951433" y="2336032"/>
            <a:ext cx="104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Presidenza </a:t>
            </a:r>
            <a:r>
              <a:rPr lang="en-IE" sz="12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danese</a:t>
            </a:r>
            <a:endParaRPr lang="en-IE" sz="12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19" name="Picture 2" descr="Flag of Cyprus | Meaning, Colors &amp; History | Britannica">
            <a:extLst>
              <a:ext uri="{FF2B5EF4-FFF2-40B4-BE49-F238E27FC236}">
                <a16:creationId xmlns:a16="http://schemas.microsoft.com/office/drawing/2014/main" id="{0878D668-0F63-6E58-D0C2-165AAE095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474" y="5051826"/>
            <a:ext cx="549549" cy="329729"/>
          </a:xfrm>
          <a:prstGeom prst="rect">
            <a:avLst/>
          </a:prstGeom>
          <a:noFill/>
          <a:ln>
            <a:solidFill>
              <a:schemeClr val="tx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5FC873-3BED-AA66-2DC0-6F95189B6F53}"/>
              </a:ext>
            </a:extLst>
          </p:cNvPr>
          <p:cNvSpPr txBox="1"/>
          <p:nvPr/>
        </p:nvSpPr>
        <p:spPr>
          <a:xfrm>
            <a:off x="7730537" y="4601897"/>
            <a:ext cx="104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Presidenza </a:t>
            </a:r>
            <a:r>
              <a:rPr lang="en-IE" sz="12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cipriota</a:t>
            </a:r>
            <a:endParaRPr lang="en-IE" sz="12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A218F23-09A7-EC55-C366-CCA95F31BDDC}"/>
              </a:ext>
            </a:extLst>
          </p:cNvPr>
          <p:cNvSpPr/>
          <p:nvPr/>
        </p:nvSpPr>
        <p:spPr>
          <a:xfrm>
            <a:off x="9339694" y="3064109"/>
            <a:ext cx="406362" cy="40636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FB272E-A211-FDE7-F608-B83311F69D48}"/>
              </a:ext>
            </a:extLst>
          </p:cNvPr>
          <p:cNvSpPr txBox="1"/>
          <p:nvPr/>
        </p:nvSpPr>
        <p:spPr>
          <a:xfrm>
            <a:off x="8681395" y="2307913"/>
            <a:ext cx="1943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Secondo </a:t>
            </a:r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trimestre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2B56016-95BD-1358-AE94-83FDDDDBB18A}"/>
              </a:ext>
            </a:extLst>
          </p:cNvPr>
          <p:cNvSpPr txBox="1"/>
          <p:nvPr/>
        </p:nvSpPr>
        <p:spPr>
          <a:xfrm>
            <a:off x="8684393" y="3617561"/>
            <a:ext cx="2257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Proposte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della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Commissione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sul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quadro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finanziario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pluriannuale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>
                <a:solidFill>
                  <a:schemeClr val="bg2"/>
                </a:solidFill>
                <a:latin typeface="EC Square Sans Pro" panose="020B0506040000020004" pitchFamily="34" charset="0"/>
              </a:rPr>
              <a:t>2028-2034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5EC77-D434-3C57-41DB-78E38B2B3748}"/>
              </a:ext>
            </a:extLst>
          </p:cNvPr>
          <p:cNvSpPr txBox="1"/>
          <p:nvPr/>
        </p:nvSpPr>
        <p:spPr>
          <a:xfrm>
            <a:off x="4865943" y="5687764"/>
            <a:ext cx="35406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Adozione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dell’atto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esecuzione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del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Consiglio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sulla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riserva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annuale</a:t>
            </a:r>
            <a:r>
              <a:rPr lang="en-IE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di </a:t>
            </a:r>
            <a:r>
              <a:rPr lang="en-IE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solidarietà</a:t>
            </a:r>
            <a:endParaRPr lang="en-IE" b="1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La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Commissione</a:t>
            </a: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avvia</a:t>
            </a: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il</a:t>
            </a: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primo piano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biannuale</a:t>
            </a: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sul</a:t>
            </a:r>
            <a:r>
              <a:rPr lang="en-US" b="1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reinsediamento</a:t>
            </a:r>
            <a:endParaRPr lang="en-IE" b="1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30E57D-B08A-A38A-C835-F4B0D7EDB6A3}"/>
              </a:ext>
            </a:extLst>
          </p:cNvPr>
          <p:cNvSpPr txBox="1"/>
          <p:nvPr/>
        </p:nvSpPr>
        <p:spPr>
          <a:xfrm>
            <a:off x="8938893" y="222443"/>
            <a:ext cx="1533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Primo </a:t>
            </a:r>
            <a:r>
              <a:rPr lang="en-IE" sz="1600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trimestre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4D75D1F-E47C-A0C5-276E-5B1DAB869E7C}"/>
              </a:ext>
            </a:extLst>
          </p:cNvPr>
          <p:cNvSpPr/>
          <p:nvPr/>
        </p:nvSpPr>
        <p:spPr>
          <a:xfrm>
            <a:off x="9531084" y="833084"/>
            <a:ext cx="406362" cy="406362"/>
          </a:xfrm>
          <a:prstGeom prst="ellipse">
            <a:avLst/>
          </a:prstGeom>
          <a:solidFill>
            <a:srgbClr val="F2D3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BB0B1CD-2A3A-FF9E-195C-2ADE58BDD235}"/>
              </a:ext>
            </a:extLst>
          </p:cNvPr>
          <p:cNvSpPr/>
          <p:nvPr/>
        </p:nvSpPr>
        <p:spPr>
          <a:xfrm>
            <a:off x="6097933" y="5351861"/>
            <a:ext cx="406362" cy="406362"/>
          </a:xfrm>
          <a:prstGeom prst="ellipse">
            <a:avLst/>
          </a:prstGeom>
          <a:solidFill>
            <a:srgbClr val="F2D3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EC Square Sans Pro" panose="020B05060400000200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8B128-2A2F-9298-D25E-E573C5968F0E}"/>
              </a:ext>
            </a:extLst>
          </p:cNvPr>
          <p:cNvSpPr txBox="1"/>
          <p:nvPr/>
        </p:nvSpPr>
        <p:spPr>
          <a:xfrm>
            <a:off x="5617229" y="4710085"/>
            <a:ext cx="154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Fine </a:t>
            </a:r>
            <a:endParaRPr lang="en-IE" sz="1600" dirty="0">
              <a:solidFill>
                <a:schemeClr val="bg2"/>
              </a:solidFill>
              <a:latin typeface="EC Square Sans Pro" panose="020B0506040000020004" pitchFamily="34" charset="0"/>
            </a:endParaRPr>
          </a:p>
          <a:p>
            <a:pPr algn="ctr"/>
            <a:r>
              <a:rPr lang="en-IE" sz="1600" dirty="0">
                <a:solidFill>
                  <a:schemeClr val="bg2"/>
                </a:solidFill>
                <a:latin typeface="EC Square Sans Pro" panose="020B0506040000020004" pitchFamily="34" charset="0"/>
              </a:rPr>
              <a:t>2025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543C069-3609-F651-6EBE-48CE6AB7357D}"/>
              </a:ext>
            </a:extLst>
          </p:cNvPr>
          <p:cNvCxnSpPr>
            <a:cxnSpLocks/>
          </p:cNvCxnSpPr>
          <p:nvPr/>
        </p:nvCxnSpPr>
        <p:spPr>
          <a:xfrm>
            <a:off x="6028351" y="3459687"/>
            <a:ext cx="0" cy="838097"/>
          </a:xfrm>
          <a:prstGeom prst="line">
            <a:avLst/>
          </a:prstGeom>
          <a:ln w="28575">
            <a:solidFill>
              <a:srgbClr val="A7D2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711819-B9F6-1D86-BECC-E67B3C39C008}"/>
              </a:ext>
            </a:extLst>
          </p:cNvPr>
          <p:cNvCxnSpPr>
            <a:cxnSpLocks/>
          </p:cNvCxnSpPr>
          <p:nvPr/>
        </p:nvCxnSpPr>
        <p:spPr>
          <a:xfrm>
            <a:off x="4870689" y="5699608"/>
            <a:ext cx="0" cy="1098550"/>
          </a:xfrm>
          <a:prstGeom prst="line">
            <a:avLst/>
          </a:prstGeom>
          <a:ln w="28575">
            <a:solidFill>
              <a:srgbClr val="A7D2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C1C6E76-E45C-A86E-4415-6A0F5654940E}"/>
              </a:ext>
            </a:extLst>
          </p:cNvPr>
          <p:cNvSpPr txBox="1"/>
          <p:nvPr/>
        </p:nvSpPr>
        <p:spPr>
          <a:xfrm>
            <a:off x="4382764" y="1329585"/>
            <a:ext cx="161523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>
                <a:solidFill>
                  <a:schemeClr val="bg2"/>
                </a:solidFill>
              </a:rPr>
              <a:t>Primo </a:t>
            </a:r>
            <a:r>
              <a:rPr lang="en-IE" sz="1100" dirty="0" err="1" smtClean="0">
                <a:solidFill>
                  <a:schemeClr val="bg2"/>
                </a:solidFill>
              </a:rPr>
              <a:t>atto</a:t>
            </a:r>
            <a:r>
              <a:rPr lang="en-IE" sz="1100" dirty="0" smtClean="0">
                <a:solidFill>
                  <a:schemeClr val="bg2"/>
                </a:solidFill>
              </a:rPr>
              <a:t> di </a:t>
            </a:r>
            <a:r>
              <a:rPr lang="en-IE" sz="1100" dirty="0" err="1" smtClean="0">
                <a:solidFill>
                  <a:schemeClr val="bg2"/>
                </a:solidFill>
              </a:rPr>
              <a:t>esecuzione</a:t>
            </a:r>
            <a:r>
              <a:rPr lang="en-IE" sz="1100" dirty="0" smtClean="0">
                <a:solidFill>
                  <a:schemeClr val="bg2"/>
                </a:solidFill>
              </a:rPr>
              <a:t> </a:t>
            </a:r>
            <a:r>
              <a:rPr lang="en-IE" sz="1100" dirty="0" err="1" smtClean="0">
                <a:solidFill>
                  <a:schemeClr val="bg2"/>
                </a:solidFill>
              </a:rPr>
              <a:t>della</a:t>
            </a:r>
            <a:r>
              <a:rPr lang="en-IE" sz="1100" dirty="0" smtClean="0">
                <a:solidFill>
                  <a:schemeClr val="bg2"/>
                </a:solidFill>
              </a:rPr>
              <a:t> </a:t>
            </a:r>
            <a:r>
              <a:rPr lang="en-IE" sz="1100" dirty="0" err="1" smtClean="0">
                <a:solidFill>
                  <a:schemeClr val="bg2"/>
                </a:solidFill>
              </a:rPr>
              <a:t>Commissione</a:t>
            </a:r>
            <a:r>
              <a:rPr lang="en-IE" sz="1100" dirty="0" smtClean="0">
                <a:solidFill>
                  <a:schemeClr val="bg2"/>
                </a:solidFill>
              </a:rPr>
              <a:t> per </a:t>
            </a:r>
            <a:r>
              <a:rPr lang="en-IE" sz="1100" dirty="0" err="1" smtClean="0">
                <a:solidFill>
                  <a:schemeClr val="bg2"/>
                </a:solidFill>
              </a:rPr>
              <a:t>stabilire</a:t>
            </a:r>
            <a:r>
              <a:rPr lang="en-IE" sz="1100" dirty="0" smtClean="0">
                <a:solidFill>
                  <a:schemeClr val="bg2"/>
                </a:solidFill>
              </a:rPr>
              <a:t> la </a:t>
            </a:r>
            <a:r>
              <a:rPr lang="en-IE" sz="1100" dirty="0" err="1" smtClean="0">
                <a:solidFill>
                  <a:schemeClr val="bg2"/>
                </a:solidFill>
              </a:rPr>
              <a:t>capacità</a:t>
            </a:r>
            <a:r>
              <a:rPr lang="en-IE" sz="1100" dirty="0" smtClean="0">
                <a:solidFill>
                  <a:schemeClr val="bg2"/>
                </a:solidFill>
              </a:rPr>
              <a:t> </a:t>
            </a:r>
            <a:r>
              <a:rPr lang="en-IE" sz="1100" dirty="0" err="1" smtClean="0">
                <a:solidFill>
                  <a:schemeClr val="bg2"/>
                </a:solidFill>
              </a:rPr>
              <a:t>adeguata</a:t>
            </a:r>
            <a:endParaRPr lang="en-IE" sz="1100" b="1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FA35F-DFFD-62A4-2F46-29D0FEDBD57C}"/>
              </a:ext>
            </a:extLst>
          </p:cNvPr>
          <p:cNvSpPr txBox="1"/>
          <p:nvPr/>
        </p:nvSpPr>
        <p:spPr>
          <a:xfrm>
            <a:off x="4310735" y="288105"/>
            <a:ext cx="1407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dirty="0" err="1" smtClean="0">
                <a:solidFill>
                  <a:schemeClr val="bg2"/>
                </a:solidFill>
                <a:latin typeface="EC Square Sans Pro" panose="020B0506040000020004" pitchFamily="34" charset="0"/>
              </a:rPr>
              <a:t>Luglio-settembre</a:t>
            </a:r>
            <a:r>
              <a:rPr lang="en-IE" dirty="0">
                <a:solidFill>
                  <a:schemeClr val="bg2"/>
                </a:solidFill>
                <a:latin typeface="EC Square Sans Pro" panose="020B0506040000020004" pitchFamily="34" charset="0"/>
              </a:rPr>
              <a:t> </a:t>
            </a:r>
            <a:r>
              <a:rPr lang="en-IE" dirty="0" smtClean="0">
                <a:solidFill>
                  <a:schemeClr val="bg2"/>
                </a:solidFill>
                <a:latin typeface="EC Square Sans Pro" panose="020B0506040000020004" pitchFamily="34" charset="0"/>
              </a:rPr>
              <a:t>2024</a:t>
            </a:r>
            <a:endParaRPr lang="en-IE" dirty="0">
              <a:solidFill>
                <a:schemeClr val="bg2"/>
              </a:solidFill>
              <a:latin typeface="EC Square Sans Pro" panose="020B05060400000200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ADEF32-8BB5-4B4E-51F3-31E4D56C0934}"/>
              </a:ext>
            </a:extLst>
          </p:cNvPr>
          <p:cNvSpPr txBox="1"/>
          <p:nvPr/>
        </p:nvSpPr>
        <p:spPr>
          <a:xfrm>
            <a:off x="10052364" y="287951"/>
            <a:ext cx="2281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600" dirty="0" err="1" smtClean="0">
                <a:solidFill>
                  <a:schemeClr val="bg2"/>
                </a:solidFill>
              </a:rPr>
              <a:t>Aprile</a:t>
            </a:r>
            <a:r>
              <a:rPr lang="en-IE" sz="1600" dirty="0">
                <a:solidFill>
                  <a:schemeClr val="bg2"/>
                </a:solidFill>
              </a:rPr>
              <a:t> </a:t>
            </a:r>
            <a:r>
              <a:rPr lang="en-IE" sz="1600" dirty="0" smtClean="0">
                <a:solidFill>
                  <a:schemeClr val="bg2"/>
                </a:solidFill>
              </a:rPr>
              <a:t>2025</a:t>
            </a:r>
            <a:endParaRPr lang="en-IE" sz="1600" dirty="0">
              <a:solidFill>
                <a:schemeClr val="bg2"/>
              </a:solidFill>
            </a:endParaRPr>
          </a:p>
          <a:p>
            <a:pPr algn="ctr"/>
            <a:r>
              <a:rPr lang="en-IE" sz="1200" dirty="0" err="1" smtClean="0">
                <a:solidFill>
                  <a:schemeClr val="bg2"/>
                </a:solidFill>
                <a:latin typeface="+mj-lt"/>
              </a:rPr>
              <a:t>Piani</a:t>
            </a:r>
            <a:r>
              <a:rPr lang="en-IE" sz="12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en-IE" sz="1200" dirty="0" err="1" smtClean="0">
                <a:solidFill>
                  <a:schemeClr val="bg2"/>
                </a:solidFill>
                <a:latin typeface="+mj-lt"/>
              </a:rPr>
              <a:t>nazonali</a:t>
            </a:r>
            <a:r>
              <a:rPr lang="en-IE" sz="1200" dirty="0" smtClean="0">
                <a:solidFill>
                  <a:schemeClr val="bg2"/>
                </a:solidFill>
                <a:latin typeface="+mj-lt"/>
              </a:rPr>
              <a:t> di </a:t>
            </a:r>
            <a:r>
              <a:rPr lang="en-IE" sz="1200" dirty="0" err="1" smtClean="0">
                <a:solidFill>
                  <a:schemeClr val="bg2"/>
                </a:solidFill>
                <a:latin typeface="+mj-lt"/>
              </a:rPr>
              <a:t>contingenza</a:t>
            </a:r>
            <a:endParaRPr lang="en-IE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03C6CB4-E95C-D53D-5E6F-B57B72FB9048}"/>
              </a:ext>
            </a:extLst>
          </p:cNvPr>
          <p:cNvSpPr/>
          <p:nvPr/>
        </p:nvSpPr>
        <p:spPr>
          <a:xfrm>
            <a:off x="4662838" y="819946"/>
            <a:ext cx="406362" cy="40636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highlight>
                <a:srgbClr val="38A290"/>
              </a:highlight>
              <a:latin typeface="EC Square Sans Pro" panose="020B05060400000200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0BEC21-13EB-8B42-EA3B-E069E291366B}"/>
              </a:ext>
            </a:extLst>
          </p:cNvPr>
          <p:cNvCxnSpPr>
            <a:cxnSpLocks/>
          </p:cNvCxnSpPr>
          <p:nvPr/>
        </p:nvCxnSpPr>
        <p:spPr>
          <a:xfrm>
            <a:off x="1744449" y="5537864"/>
            <a:ext cx="4587070" cy="18046"/>
          </a:xfrm>
          <a:prstGeom prst="line">
            <a:avLst/>
          </a:prstGeom>
          <a:ln w="38100">
            <a:solidFill>
              <a:srgbClr val="F2D3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9D758470-474B-FE15-54C6-7BCD2D9AFD8F}"/>
              </a:ext>
            </a:extLst>
          </p:cNvPr>
          <p:cNvGrpSpPr/>
          <p:nvPr/>
        </p:nvGrpSpPr>
        <p:grpSpPr>
          <a:xfrm>
            <a:off x="-513678" y="5779866"/>
            <a:ext cx="2278475" cy="2278475"/>
            <a:chOff x="223283" y="3218113"/>
            <a:chExt cx="2608528" cy="260852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6B3DAB-47AE-7CAF-A035-B4E57130E5CD}"/>
                </a:ext>
              </a:extLst>
            </p:cNvPr>
            <p:cNvSpPr/>
            <p:nvPr/>
          </p:nvSpPr>
          <p:spPr>
            <a:xfrm>
              <a:off x="223283" y="3218113"/>
              <a:ext cx="2608528" cy="2608528"/>
            </a:xfrm>
            <a:prstGeom prst="ellipse">
              <a:avLst/>
            </a:prstGeom>
            <a:solidFill>
              <a:srgbClr val="FFC715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53B0A8A-67DE-5FAE-D381-13C28A6A74D7}"/>
                </a:ext>
              </a:extLst>
            </p:cNvPr>
            <p:cNvSpPr/>
            <p:nvPr/>
          </p:nvSpPr>
          <p:spPr>
            <a:xfrm>
              <a:off x="494091" y="3476974"/>
              <a:ext cx="2080115" cy="2080115"/>
            </a:xfrm>
            <a:prstGeom prst="ellipse">
              <a:avLst/>
            </a:prstGeom>
            <a:solidFill>
              <a:srgbClr val="FFC715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B2BF510-7E44-E12B-5BB1-C2F34375D4CD}"/>
                </a:ext>
              </a:extLst>
            </p:cNvPr>
            <p:cNvSpPr/>
            <p:nvPr/>
          </p:nvSpPr>
          <p:spPr>
            <a:xfrm>
              <a:off x="740048" y="3711134"/>
              <a:ext cx="1565800" cy="1565800"/>
            </a:xfrm>
            <a:prstGeom prst="ellipse">
              <a:avLst/>
            </a:prstGeom>
            <a:solidFill>
              <a:srgbClr val="FFC715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5C6ABD1-D3EB-67AA-7547-C45C98FC2071}"/>
                </a:ext>
              </a:extLst>
            </p:cNvPr>
            <p:cNvSpPr/>
            <p:nvPr/>
          </p:nvSpPr>
          <p:spPr>
            <a:xfrm>
              <a:off x="987907" y="3966832"/>
              <a:ext cx="1062916" cy="1062916"/>
            </a:xfrm>
            <a:prstGeom prst="ellipse">
              <a:avLst/>
            </a:prstGeom>
            <a:solidFill>
              <a:srgbClr val="FFC71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F0829E-B127-AC12-A8A7-741997FCB406}"/>
              </a:ext>
            </a:extLst>
          </p:cNvPr>
          <p:cNvCxnSpPr>
            <a:cxnSpLocks/>
          </p:cNvCxnSpPr>
          <p:nvPr/>
        </p:nvCxnSpPr>
        <p:spPr>
          <a:xfrm>
            <a:off x="1822580" y="3679353"/>
            <a:ext cx="0" cy="1321226"/>
          </a:xfrm>
          <a:prstGeom prst="line">
            <a:avLst/>
          </a:prstGeom>
          <a:ln w="28575">
            <a:solidFill>
              <a:srgbClr val="A7D2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25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phic 31">
            <a:extLst>
              <a:ext uri="{FF2B5EF4-FFF2-40B4-BE49-F238E27FC236}">
                <a16:creationId xmlns:a16="http://schemas.microsoft.com/office/drawing/2014/main" id="{C53656BB-0C4D-48E6-92E5-471C4FA2E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7410" y="5653244"/>
            <a:ext cx="8397179" cy="61399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449537DF-A3D1-9C29-A7F6-E51FFE8EBE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7410" y="4979303"/>
            <a:ext cx="8397179" cy="661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7BE51E-3F15-F1DF-A229-0D75DD8A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02" y="371719"/>
            <a:ext cx="11112573" cy="54482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latin typeface="EC Square Sans Pro" panose="020B0506040000020004" pitchFamily="34" charset="0"/>
              </a:rPr>
              <a:t>L’approccio</a:t>
            </a:r>
            <a:r>
              <a:rPr lang="en-US" sz="3600" b="1" dirty="0" smtClean="0">
                <a:latin typeface="EC Square Sans Pro" panose="020B0506040000020004" pitchFamily="34" charset="0"/>
              </a:rPr>
              <a:t> </a:t>
            </a:r>
            <a:r>
              <a:rPr lang="en-US" sz="3600" b="1" dirty="0" err="1" smtClean="0">
                <a:latin typeface="EC Square Sans Pro" panose="020B0506040000020004" pitchFamily="34" charset="0"/>
              </a:rPr>
              <a:t>all’attuazione</a:t>
            </a:r>
            <a:r>
              <a:rPr lang="en-US" sz="3600" b="1" dirty="0" smtClean="0">
                <a:latin typeface="EC Square Sans Pro" panose="020B0506040000020004" pitchFamily="34" charset="0"/>
              </a:rPr>
              <a:t> e al </a:t>
            </a:r>
            <a:r>
              <a:rPr lang="en-US" sz="3600" b="1" dirty="0" err="1" smtClean="0">
                <a:latin typeface="EC Square Sans Pro" panose="020B0506040000020004" pitchFamily="34" charset="0"/>
              </a:rPr>
              <a:t>lavoro</a:t>
            </a:r>
            <a:r>
              <a:rPr lang="en-US" sz="3600" b="1" dirty="0" smtClean="0">
                <a:latin typeface="EC Square Sans Pro" panose="020B0506040000020004" pitchFamily="34" charset="0"/>
              </a:rPr>
              <a:t> </a:t>
            </a:r>
            <a:r>
              <a:rPr lang="en-US" sz="3600" b="1" dirty="0" err="1" smtClean="0">
                <a:latin typeface="EC Square Sans Pro" panose="020B0506040000020004" pitchFamily="34" charset="0"/>
              </a:rPr>
              <a:t>preparatorio</a:t>
            </a:r>
            <a:endParaRPr lang="en-US" sz="3600" b="1" dirty="0">
              <a:latin typeface="EC Square Sans Pro" panose="020B05060400000200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175B69-C364-B319-15C4-595656AB94F7}"/>
              </a:ext>
            </a:extLst>
          </p:cNvPr>
          <p:cNvGrpSpPr/>
          <p:nvPr/>
        </p:nvGrpSpPr>
        <p:grpSpPr>
          <a:xfrm>
            <a:off x="11166895" y="-560971"/>
            <a:ext cx="3112386" cy="3112386"/>
            <a:chOff x="2392325" y="1240457"/>
            <a:chExt cx="2321450" cy="23214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80ECC2-83A1-E6A5-2036-A72D0D759D08}"/>
                </a:ext>
              </a:extLst>
            </p:cNvPr>
            <p:cNvSpPr/>
            <p:nvPr/>
          </p:nvSpPr>
          <p:spPr>
            <a:xfrm>
              <a:off x="2392325" y="1240457"/>
              <a:ext cx="2321450" cy="2321450"/>
            </a:xfrm>
            <a:prstGeom prst="ellipse">
              <a:avLst/>
            </a:prstGeom>
            <a:solidFill>
              <a:srgbClr val="83C4B3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6E49533-0372-D2A4-914B-33CE3550F77A}"/>
                </a:ext>
              </a:extLst>
            </p:cNvPr>
            <p:cNvSpPr/>
            <p:nvPr/>
          </p:nvSpPr>
          <p:spPr>
            <a:xfrm>
              <a:off x="2633330" y="1470829"/>
              <a:ext cx="1851191" cy="1851191"/>
            </a:xfrm>
            <a:prstGeom prst="ellipse">
              <a:avLst/>
            </a:prstGeom>
            <a:solidFill>
              <a:srgbClr val="83C4B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B9B18B3-5DDC-29DD-787B-1748F1E1C3D5}"/>
                </a:ext>
              </a:extLst>
            </p:cNvPr>
            <p:cNvSpPr/>
            <p:nvPr/>
          </p:nvSpPr>
          <p:spPr>
            <a:xfrm>
              <a:off x="2852218" y="1679219"/>
              <a:ext cx="1393478" cy="1393478"/>
            </a:xfrm>
            <a:prstGeom prst="ellipse">
              <a:avLst/>
            </a:prstGeom>
            <a:solidFill>
              <a:srgbClr val="83C4B3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86246B6-B33D-D192-DEEB-FADE76B9540A}"/>
                </a:ext>
              </a:extLst>
            </p:cNvPr>
            <p:cNvSpPr/>
            <p:nvPr/>
          </p:nvSpPr>
          <p:spPr>
            <a:xfrm>
              <a:off x="3072799" y="1906777"/>
              <a:ext cx="945938" cy="945938"/>
            </a:xfrm>
            <a:prstGeom prst="ellipse">
              <a:avLst/>
            </a:prstGeom>
            <a:solidFill>
              <a:srgbClr val="83C4B3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B5C8978-6F1F-C207-5B86-E7C686BAD76A}"/>
              </a:ext>
            </a:extLst>
          </p:cNvPr>
          <p:cNvSpPr txBox="1"/>
          <p:nvPr/>
        </p:nvSpPr>
        <p:spPr>
          <a:xfrm>
            <a:off x="1946552" y="5095493"/>
            <a:ext cx="739313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Livello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UE: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gruppi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del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Consiglio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,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comitati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,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gruppi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esperti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gestiti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dalla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Commissione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,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reti</a:t>
            </a:r>
            <a:endParaRPr lang="en-US" sz="17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C93DC50-C57A-581D-C39A-47E142A14D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7326" y="1979027"/>
            <a:ext cx="11369748" cy="259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562300-60EC-5871-4A1C-BB297A5E7E4D}"/>
              </a:ext>
            </a:extLst>
          </p:cNvPr>
          <p:cNvSpPr txBox="1"/>
          <p:nvPr/>
        </p:nvSpPr>
        <p:spPr>
          <a:xfrm>
            <a:off x="825256" y="2642680"/>
            <a:ext cx="18999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Analisi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delle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lacune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e Piano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comune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attuazione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CB07EB-C126-3760-20DD-7FC498809881}"/>
              </a:ext>
            </a:extLst>
          </p:cNvPr>
          <p:cNvSpPr txBox="1"/>
          <p:nvPr/>
        </p:nvSpPr>
        <p:spPr>
          <a:xfrm>
            <a:off x="6656889" y="3055274"/>
            <a:ext cx="18999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Finanziamenti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0CE7CB-290B-4F4E-53F4-C27A12704E56}"/>
              </a:ext>
            </a:extLst>
          </p:cNvPr>
          <p:cNvSpPr txBox="1"/>
          <p:nvPr/>
        </p:nvSpPr>
        <p:spPr>
          <a:xfrm>
            <a:off x="9712081" y="2660448"/>
            <a:ext cx="18999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US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Monitoraggio</a:t>
            </a:r>
            <a:r>
              <a:rPr lang="en-US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dell’attuazione</a:t>
            </a:r>
            <a:r>
              <a:rPr lang="en-US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dei</a:t>
            </a:r>
            <a:r>
              <a:rPr lang="en-US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Piani</a:t>
            </a:r>
            <a:r>
              <a:rPr lang="en-US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nazionali</a:t>
            </a:r>
            <a:endParaRPr lang="en-US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A637F3-B50A-7A33-58F2-5327DADA22BA}"/>
              </a:ext>
            </a:extLst>
          </p:cNvPr>
          <p:cNvSpPr txBox="1"/>
          <p:nvPr/>
        </p:nvSpPr>
        <p:spPr>
          <a:xfrm>
            <a:off x="1967819" y="5817510"/>
            <a:ext cx="7393131" cy="3539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Binario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bilaterale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 </a:t>
            </a:r>
            <a:r>
              <a:rPr lang="en-US" sz="1700" dirty="0">
                <a:solidFill>
                  <a:srgbClr val="0F5494"/>
                </a:solidFill>
                <a:latin typeface="EC Square Sans Pro"/>
                <a:ea typeface="+mn-ea"/>
              </a:rPr>
              <a:t>/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nazionale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: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squadre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paesi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 </a:t>
            </a:r>
            <a:r>
              <a:rPr lang="en-US" sz="1700" dirty="0">
                <a:solidFill>
                  <a:srgbClr val="0F5494"/>
                </a:solidFill>
                <a:latin typeface="EC Square Sans Pro"/>
                <a:ea typeface="+mn-ea"/>
              </a:rPr>
              <a:t>&amp;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pianificazione</a:t>
            </a:r>
            <a:r>
              <a:rPr lang="en-US" sz="1700" dirty="0" smtClean="0">
                <a:solidFill>
                  <a:srgbClr val="0F5494"/>
                </a:solidFill>
                <a:latin typeface="EC Square Sans Pro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/>
                <a:ea typeface="+mn-ea"/>
              </a:rPr>
              <a:t>nazionale</a:t>
            </a:r>
            <a:endParaRPr lang="en-US" sz="1700" dirty="0">
              <a:solidFill>
                <a:srgbClr val="0F5494"/>
              </a:solidFill>
              <a:latin typeface="EC Square Sans Pro"/>
              <a:ea typeface="+mn-e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24CFCB-95CD-2920-414B-921D57EC5607}"/>
              </a:ext>
            </a:extLst>
          </p:cNvPr>
          <p:cNvSpPr txBox="1"/>
          <p:nvPr/>
        </p:nvSpPr>
        <p:spPr>
          <a:xfrm>
            <a:off x="3787530" y="2642680"/>
            <a:ext cx="18999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/>
              <a:buNone/>
              <a:defRPr/>
            </a:pP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Piani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nazionali</a:t>
            </a:r>
            <a:r>
              <a:rPr lang="en-GB" sz="20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20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attuazione</a:t>
            </a:r>
            <a:endParaRPr lang="en-GB" sz="20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EB471A-C38B-5C1C-4774-1DD52F800160}"/>
              </a:ext>
            </a:extLst>
          </p:cNvPr>
          <p:cNvSpPr txBox="1"/>
          <p:nvPr/>
        </p:nvSpPr>
        <p:spPr>
          <a:xfrm>
            <a:off x="9113081" y="5141659"/>
            <a:ext cx="984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Binario</a:t>
            </a:r>
            <a:r>
              <a:rPr lang="en-US" sz="14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400" b="1" dirty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1 </a:t>
            </a:r>
            <a:endParaRPr lang="en-IE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03EA50F-5662-4AB1-7551-5C3DDAB44B37}"/>
              </a:ext>
            </a:extLst>
          </p:cNvPr>
          <p:cNvSpPr txBox="1"/>
          <p:nvPr/>
        </p:nvSpPr>
        <p:spPr>
          <a:xfrm>
            <a:off x="9113081" y="5840592"/>
            <a:ext cx="984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Binario</a:t>
            </a:r>
            <a:r>
              <a:rPr lang="en-US" sz="14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400" b="1" dirty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2 </a:t>
            </a:r>
            <a:endParaRPr lang="en-I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7522A4-247C-ED68-7F8B-3C6F128F5563}"/>
              </a:ext>
            </a:extLst>
          </p:cNvPr>
          <p:cNvGrpSpPr/>
          <p:nvPr/>
        </p:nvGrpSpPr>
        <p:grpSpPr>
          <a:xfrm>
            <a:off x="-1328816" y="5640315"/>
            <a:ext cx="3046918" cy="3046918"/>
            <a:chOff x="276446" y="1091602"/>
            <a:chExt cx="2321450" cy="232145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4EF8BF8-2916-C210-8D51-7C730283497C}"/>
                </a:ext>
              </a:extLst>
            </p:cNvPr>
            <p:cNvSpPr/>
            <p:nvPr/>
          </p:nvSpPr>
          <p:spPr>
            <a:xfrm>
              <a:off x="276446" y="1091602"/>
              <a:ext cx="2321450" cy="2321450"/>
            </a:xfrm>
            <a:prstGeom prst="ellipse">
              <a:avLst/>
            </a:prstGeom>
            <a:solidFill>
              <a:srgbClr val="004494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02DBFFC-0709-DF74-4D8E-F7F797F4229D}"/>
                </a:ext>
              </a:extLst>
            </p:cNvPr>
            <p:cNvSpPr/>
            <p:nvPr/>
          </p:nvSpPr>
          <p:spPr>
            <a:xfrm>
              <a:off x="517451" y="1321974"/>
              <a:ext cx="1851191" cy="1851191"/>
            </a:xfrm>
            <a:prstGeom prst="ellipse">
              <a:avLst/>
            </a:prstGeom>
            <a:solidFill>
              <a:srgbClr val="004494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77CF458-3294-F690-9F23-E27233297D32}"/>
                </a:ext>
              </a:extLst>
            </p:cNvPr>
            <p:cNvSpPr/>
            <p:nvPr/>
          </p:nvSpPr>
          <p:spPr>
            <a:xfrm>
              <a:off x="736339" y="1530364"/>
              <a:ext cx="1393478" cy="1393478"/>
            </a:xfrm>
            <a:prstGeom prst="ellipse">
              <a:avLst/>
            </a:prstGeom>
            <a:solidFill>
              <a:srgbClr val="004494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CF2DBC8-310B-3165-A580-249767ADA814}"/>
                </a:ext>
              </a:extLst>
            </p:cNvPr>
            <p:cNvSpPr/>
            <p:nvPr/>
          </p:nvSpPr>
          <p:spPr>
            <a:xfrm>
              <a:off x="956920" y="1757922"/>
              <a:ext cx="945938" cy="945938"/>
            </a:xfrm>
            <a:prstGeom prst="ellipse">
              <a:avLst/>
            </a:prstGeom>
            <a:solidFill>
              <a:srgbClr val="004494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2579415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8E506-4F8D-F9D1-E307-FDCE433D19C4}"/>
              </a:ext>
            </a:extLst>
          </p:cNvPr>
          <p:cNvSpPr txBox="1">
            <a:spLocks/>
          </p:cNvSpPr>
          <p:nvPr/>
        </p:nvSpPr>
        <p:spPr>
          <a:xfrm>
            <a:off x="1438150" y="1328679"/>
            <a:ext cx="9308833" cy="4356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 eaLnBrk="1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Designare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una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struttura</a:t>
            </a:r>
            <a:r>
              <a:rPr lang="en-US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US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coordinamento</a:t>
            </a:r>
            <a:r>
              <a:rPr lang="en-US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nazionale</a:t>
            </a:r>
            <a:r>
              <a:rPr lang="en-US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che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riunisce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tutte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le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parti</a:t>
            </a:r>
            <a:r>
              <a:rPr lang="en-US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US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interessate</a:t>
            </a:r>
            <a:endParaRPr lang="en-GB" sz="17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285750" indent="-28575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endParaRPr kumimoji="0" lang="en-GB" sz="1700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EC Square Sans Pro" panose="020B0506040000020004" pitchFamily="34" charset="0"/>
              <a:ea typeface="+mn-ea"/>
            </a:endParaRPr>
          </a:p>
          <a:p>
            <a:pPr marL="285750" indent="-28575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Valutare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la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</a:t>
            </a:r>
            <a:r>
              <a:rPr kumimoji="0" lang="en-GB" sz="1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legislazione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il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modo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implementare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le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procedure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(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flussi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lavoro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, procedure</a:t>
            </a:r>
            <a:r>
              <a:rPr kumimoji="0" lang="en-GB" sz="1700" i="0" u="none" strike="noStrike" kern="0" cap="none" spc="0" normalizeH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operative standard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, </a:t>
            </a:r>
            <a:r>
              <a:rPr kumimoji="0" lang="en-GB" sz="170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strumenti</a:t>
            </a:r>
            <a:r>
              <a:rPr kumimoji="0" lang="en-GB" sz="1700" i="0" u="none" strike="noStrike" kern="0" cap="none" spc="0" normalizeH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 </a:t>
            </a:r>
            <a:r>
              <a:rPr kumimoji="0" lang="en-GB" sz="1700" i="0" u="none" strike="noStrike" kern="0" cap="none" spc="0" normalizeH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informativi</a:t>
            </a:r>
            <a:r>
              <a:rPr kumimoji="0" lang="en-GB" sz="17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)</a:t>
            </a:r>
            <a:endParaRPr kumimoji="0" lang="en-GB" sz="1700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EC Square Sans Pro" panose="020B0506040000020004" pitchFamily="34" charset="0"/>
              <a:ea typeface="+mn-ea"/>
            </a:endParaRPr>
          </a:p>
          <a:p>
            <a:pPr marL="0" inden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None/>
              <a:defRPr/>
            </a:pPr>
            <a:endParaRPr lang="en-GB" sz="1700" dirty="0">
              <a:latin typeface="EC Square Sans Pro" panose="020B0506040000020004" pitchFamily="34" charset="0"/>
              <a:ea typeface="+mn-ea"/>
            </a:endParaRP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Identificare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i </a:t>
            </a: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bisogni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capacità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: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risorse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umane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(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reclutamento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,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formazione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),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infrastrutture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equipaggiamenti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– 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con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il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supporto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dell’analisi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bisogni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fatta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dalla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Commissione</a:t>
            </a:r>
            <a:endParaRPr lang="en-GB" sz="17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endParaRPr lang="en-GB" sz="1700" b="1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r>
              <a:rPr kumimoji="0" lang="en-GB" sz="1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Retropianificazione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: </a:t>
            </a:r>
            <a:r>
              <a:rPr kumimoji="0" lang="en-GB" sz="1700" i="0" u="none" strike="noStrike" kern="0" cap="none" spc="0" normalizeH="0" baseline="0" noProof="0" dirty="0" err="1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EC Square Sans Pro" panose="020B0506040000020004" pitchFamily="34" charset="0"/>
                <a:ea typeface="+mn-ea"/>
              </a:rPr>
              <a:t>Preveder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abbastanza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tempo per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il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reclutamento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gli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appalti</a:t>
            </a:r>
            <a:endParaRPr lang="en-GB" sz="17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None/>
              <a:defRPr/>
            </a:pPr>
            <a:endParaRPr lang="en-GB" sz="1700" b="1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defRPr/>
            </a:pP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Calcolo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preciso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dei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b="1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costi</a:t>
            </a:r>
            <a:r>
              <a:rPr lang="en-GB" sz="1700" b="1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: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Considerare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cicli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del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bilancio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a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livello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nazionale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aggiustare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le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spese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gestione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;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indicare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costi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di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ciascuna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misura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e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coordinare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l’aggiustamento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dei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piani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nazionali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finanziati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dai</a:t>
            </a:r>
            <a:r>
              <a:rPr lang="en-GB" sz="1700" dirty="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</a:t>
            </a:r>
            <a:r>
              <a:rPr lang="en-GB" sz="1700" dirty="0" err="1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fondi</a:t>
            </a:r>
            <a:r>
              <a:rPr lang="en-GB" sz="1700" smtClean="0">
                <a:solidFill>
                  <a:srgbClr val="0F5494"/>
                </a:solidFill>
                <a:latin typeface="EC Square Sans Pro" panose="020B0506040000020004" pitchFamily="34" charset="0"/>
                <a:ea typeface="+mn-ea"/>
              </a:rPr>
              <a:t> UE</a:t>
            </a:r>
            <a:endParaRPr lang="en-GB" sz="1700" dirty="0">
              <a:solidFill>
                <a:srgbClr val="0F5494"/>
              </a:solidFill>
              <a:latin typeface="EC Square Sans Pro" panose="020B0506040000020004" pitchFamily="34" charset="0"/>
              <a:ea typeface="+mn-e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Tx/>
              <a:buFont typeface="Arial" pitchFamily="34" charset="0"/>
              <a:buNone/>
              <a:defRPr/>
            </a:pPr>
            <a:endParaRPr lang="en-GB" sz="1800" b="1" dirty="0">
              <a:solidFill>
                <a:srgbClr val="0F5494"/>
              </a:solidFill>
              <a:latin typeface="EC Square Sans Cond Pro" panose="020B0506040000020004" pitchFamily="34" charset="0"/>
              <a:ea typeface="+mn-ea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7BE51E-3F15-F1DF-A229-0D75DD8A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165" y="318453"/>
            <a:ext cx="12430553" cy="615553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latin typeface="EC Square Sans Pro"/>
              </a:rPr>
              <a:t>Elementi</a:t>
            </a:r>
            <a:r>
              <a:rPr lang="en-US" sz="3600" b="1" dirty="0" smtClean="0">
                <a:latin typeface="EC Square Sans Pro"/>
              </a:rPr>
              <a:t> </a:t>
            </a:r>
            <a:r>
              <a:rPr lang="en-US" sz="3600" b="1" dirty="0" err="1" smtClean="0">
                <a:latin typeface="EC Square Sans Pro"/>
              </a:rPr>
              <a:t>principali</a:t>
            </a:r>
            <a:r>
              <a:rPr lang="en-US" sz="3600" b="1" dirty="0" smtClean="0">
                <a:latin typeface="EC Square Sans Pro"/>
              </a:rPr>
              <a:t> per i </a:t>
            </a:r>
            <a:r>
              <a:rPr lang="en-US" sz="3600" b="1" dirty="0" err="1" smtClean="0">
                <a:latin typeface="EC Square Sans Pro"/>
              </a:rPr>
              <a:t>Piani</a:t>
            </a:r>
            <a:r>
              <a:rPr lang="en-US" sz="3600" b="1" dirty="0" smtClean="0">
                <a:latin typeface="EC Square Sans Pro"/>
              </a:rPr>
              <a:t> </a:t>
            </a:r>
            <a:r>
              <a:rPr lang="en-US" sz="3600" b="1" dirty="0" err="1" smtClean="0">
                <a:latin typeface="EC Square Sans Pro"/>
              </a:rPr>
              <a:t>nazionali</a:t>
            </a:r>
            <a:r>
              <a:rPr lang="en-US" sz="3600" b="1" dirty="0" smtClean="0">
                <a:latin typeface="EC Square Sans Pro"/>
              </a:rPr>
              <a:t> di </a:t>
            </a:r>
            <a:r>
              <a:rPr lang="en-US" sz="3600" b="1" dirty="0" err="1" smtClean="0">
                <a:latin typeface="EC Square Sans Pro"/>
              </a:rPr>
              <a:t>attuazione</a:t>
            </a:r>
            <a:r>
              <a:rPr lang="en-US" sz="3600" b="1" dirty="0">
                <a:latin typeface="EC Square Sans Pro"/>
              </a:rPr>
              <a:t> </a:t>
            </a:r>
            <a:endParaRPr lang="fr-BE" sz="3600" dirty="0">
              <a:solidFill>
                <a:srgbClr val="004494"/>
              </a:solidFill>
              <a:latin typeface="EC Square Sans Pro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6F3CDD-9302-6917-485C-3266488D2613}"/>
              </a:ext>
            </a:extLst>
          </p:cNvPr>
          <p:cNvGrpSpPr/>
          <p:nvPr/>
        </p:nvGrpSpPr>
        <p:grpSpPr>
          <a:xfrm>
            <a:off x="857436" y="5198901"/>
            <a:ext cx="4356471" cy="4356471"/>
            <a:chOff x="329609" y="2782178"/>
            <a:chExt cx="2608528" cy="260852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932D4E-7964-4F81-BB30-AA252FC7A89A}"/>
                </a:ext>
              </a:extLst>
            </p:cNvPr>
            <p:cNvSpPr/>
            <p:nvPr/>
          </p:nvSpPr>
          <p:spPr>
            <a:xfrm>
              <a:off x="329609" y="2782178"/>
              <a:ext cx="2608528" cy="2608528"/>
            </a:xfrm>
            <a:prstGeom prst="ellipse">
              <a:avLst/>
            </a:prstGeom>
            <a:solidFill>
              <a:srgbClr val="EB7335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2756E93-98F1-57C2-0812-6E14EA9C3E09}"/>
                </a:ext>
              </a:extLst>
            </p:cNvPr>
            <p:cNvSpPr/>
            <p:nvPr/>
          </p:nvSpPr>
          <p:spPr>
            <a:xfrm>
              <a:off x="600417" y="3041039"/>
              <a:ext cx="2080115" cy="2080115"/>
            </a:xfrm>
            <a:prstGeom prst="ellipse">
              <a:avLst/>
            </a:prstGeom>
            <a:solidFill>
              <a:srgbClr val="EB7335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0F0391-A7A6-8655-615C-D287E90EF63F}"/>
                </a:ext>
              </a:extLst>
            </p:cNvPr>
            <p:cNvSpPr/>
            <p:nvPr/>
          </p:nvSpPr>
          <p:spPr>
            <a:xfrm>
              <a:off x="846374" y="3275199"/>
              <a:ext cx="1565800" cy="1565800"/>
            </a:xfrm>
            <a:prstGeom prst="ellipse">
              <a:avLst/>
            </a:prstGeom>
            <a:solidFill>
              <a:srgbClr val="EB7335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CDB6E91-62D7-7665-5925-DD7D3FA1B4D4}"/>
                </a:ext>
              </a:extLst>
            </p:cNvPr>
            <p:cNvSpPr/>
            <p:nvPr/>
          </p:nvSpPr>
          <p:spPr>
            <a:xfrm>
              <a:off x="1094233" y="3530897"/>
              <a:ext cx="1062916" cy="1062916"/>
            </a:xfrm>
            <a:prstGeom prst="ellipse">
              <a:avLst/>
            </a:prstGeom>
            <a:solidFill>
              <a:srgbClr val="EB733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467721-F9B1-D3D3-DEA5-26F8A8B99541}"/>
              </a:ext>
            </a:extLst>
          </p:cNvPr>
          <p:cNvGrpSpPr/>
          <p:nvPr/>
        </p:nvGrpSpPr>
        <p:grpSpPr>
          <a:xfrm>
            <a:off x="7282785" y="-2441090"/>
            <a:ext cx="3781090" cy="3781090"/>
            <a:chOff x="2392325" y="1240457"/>
            <a:chExt cx="2321450" cy="232145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67D16D7-449E-5535-772F-6B886AD4A41E}"/>
                </a:ext>
              </a:extLst>
            </p:cNvPr>
            <p:cNvSpPr/>
            <p:nvPr/>
          </p:nvSpPr>
          <p:spPr>
            <a:xfrm>
              <a:off x="2392325" y="1240457"/>
              <a:ext cx="2321450" cy="2321450"/>
            </a:xfrm>
            <a:prstGeom prst="ellipse">
              <a:avLst/>
            </a:prstGeom>
            <a:solidFill>
              <a:srgbClr val="83C4B3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6F0C269-609F-AA78-D797-17CF625460F0}"/>
                </a:ext>
              </a:extLst>
            </p:cNvPr>
            <p:cNvSpPr/>
            <p:nvPr/>
          </p:nvSpPr>
          <p:spPr>
            <a:xfrm>
              <a:off x="2633330" y="1470829"/>
              <a:ext cx="1851191" cy="1851191"/>
            </a:xfrm>
            <a:prstGeom prst="ellipse">
              <a:avLst/>
            </a:prstGeom>
            <a:solidFill>
              <a:srgbClr val="83C4B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0002C73-2FCC-297D-D1BA-02424CE39E41}"/>
                </a:ext>
              </a:extLst>
            </p:cNvPr>
            <p:cNvSpPr/>
            <p:nvPr/>
          </p:nvSpPr>
          <p:spPr>
            <a:xfrm>
              <a:off x="2852218" y="1679219"/>
              <a:ext cx="1393478" cy="1393478"/>
            </a:xfrm>
            <a:prstGeom prst="ellipse">
              <a:avLst/>
            </a:prstGeom>
            <a:solidFill>
              <a:srgbClr val="83C4B3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5557F5-D396-8145-4FF6-B9DBF75590D6}"/>
                </a:ext>
              </a:extLst>
            </p:cNvPr>
            <p:cNvSpPr/>
            <p:nvPr/>
          </p:nvSpPr>
          <p:spPr>
            <a:xfrm>
              <a:off x="3072799" y="1906777"/>
              <a:ext cx="945938" cy="945938"/>
            </a:xfrm>
            <a:prstGeom prst="ellipse">
              <a:avLst/>
            </a:prstGeom>
            <a:solidFill>
              <a:srgbClr val="83C4B3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283D506-911A-CD03-D652-DB6884E9682C}"/>
              </a:ext>
            </a:extLst>
          </p:cNvPr>
          <p:cNvGrpSpPr/>
          <p:nvPr/>
        </p:nvGrpSpPr>
        <p:grpSpPr>
          <a:xfrm>
            <a:off x="10444283" y="828172"/>
            <a:ext cx="2676016" cy="2676016"/>
            <a:chOff x="223283" y="3218113"/>
            <a:chExt cx="2608528" cy="260852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7A7AD12-F629-E703-21EA-0336A8EBDF42}"/>
                </a:ext>
              </a:extLst>
            </p:cNvPr>
            <p:cNvSpPr/>
            <p:nvPr/>
          </p:nvSpPr>
          <p:spPr>
            <a:xfrm>
              <a:off x="223283" y="3218113"/>
              <a:ext cx="2608528" cy="2608528"/>
            </a:xfrm>
            <a:prstGeom prst="ellipse">
              <a:avLst/>
            </a:prstGeom>
            <a:solidFill>
              <a:srgbClr val="FFC715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3C1C732-FF1B-5817-5D8D-E36C094B484F}"/>
                </a:ext>
              </a:extLst>
            </p:cNvPr>
            <p:cNvSpPr/>
            <p:nvPr/>
          </p:nvSpPr>
          <p:spPr>
            <a:xfrm>
              <a:off x="494091" y="3476974"/>
              <a:ext cx="2080115" cy="2080115"/>
            </a:xfrm>
            <a:prstGeom prst="ellipse">
              <a:avLst/>
            </a:prstGeom>
            <a:solidFill>
              <a:srgbClr val="FFC715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4618147-0870-AB92-AF7F-43FC0845B246}"/>
                </a:ext>
              </a:extLst>
            </p:cNvPr>
            <p:cNvSpPr/>
            <p:nvPr/>
          </p:nvSpPr>
          <p:spPr>
            <a:xfrm>
              <a:off x="740048" y="3711134"/>
              <a:ext cx="1565800" cy="1565800"/>
            </a:xfrm>
            <a:prstGeom prst="ellipse">
              <a:avLst/>
            </a:prstGeom>
            <a:solidFill>
              <a:srgbClr val="FFC715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BE3910-45E0-20AC-CFBC-5FA5C3AD7CAA}"/>
                </a:ext>
              </a:extLst>
            </p:cNvPr>
            <p:cNvSpPr/>
            <p:nvPr/>
          </p:nvSpPr>
          <p:spPr>
            <a:xfrm>
              <a:off x="987907" y="3966832"/>
              <a:ext cx="1062916" cy="1062916"/>
            </a:xfrm>
            <a:prstGeom prst="ellipse">
              <a:avLst/>
            </a:prstGeom>
            <a:solidFill>
              <a:srgbClr val="FFC71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53132769-810A-00FA-B437-B97B8F0FC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80789" y="4584951"/>
            <a:ext cx="2092541" cy="2092541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1EDB80D1-59CB-F57B-767C-2BA88330A2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5631" y="2970432"/>
            <a:ext cx="335856" cy="335856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779CA7E8-FAEA-4DBE-5E87-9615FD66D9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5631" y="3780039"/>
            <a:ext cx="335856" cy="335856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F2C5EA76-4777-72AC-3D60-D9F5C76D7D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9467" y="4415206"/>
            <a:ext cx="335856" cy="3358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D59F2DF-B321-55B7-3947-AEAE042314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45017" y="2069415"/>
            <a:ext cx="335856" cy="33585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E4EE76F6-82B4-36F2-A09E-A0962895E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4743" y="1360501"/>
            <a:ext cx="335856" cy="33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85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13B1A90B-670F-9AA1-9376-BAA71F939F6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5611" y="-4336"/>
            <a:ext cx="12197609" cy="3438863"/>
            <a:chOff x="-5611" y="-4336"/>
            <a:chExt cx="12197609" cy="3438863"/>
          </a:xfrm>
        </p:grpSpPr>
        <p:sp>
          <p:nvSpPr>
            <p:cNvPr id="24" name="Right Triangle 7">
              <a:extLst>
                <a:ext uri="{FF2B5EF4-FFF2-40B4-BE49-F238E27FC236}">
                  <a16:creationId xmlns:a16="http://schemas.microsoft.com/office/drawing/2014/main" id="{2DF26AF4-78B5-04D7-DAFF-16A44D111C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7053942" y="4335"/>
              <a:ext cx="5138056" cy="3430192"/>
            </a:xfrm>
            <a:custGeom>
              <a:avLst/>
              <a:gdLst>
                <a:gd name="connsiteX0" fmla="*/ 0 w 3790950"/>
                <a:gd name="connsiteY0" fmla="*/ 5791200 h 5791200"/>
                <a:gd name="connsiteX1" fmla="*/ 0 w 3790950"/>
                <a:gd name="connsiteY1" fmla="*/ 0 h 5791200"/>
                <a:gd name="connsiteX2" fmla="*/ 3790950 w 3790950"/>
                <a:gd name="connsiteY2" fmla="*/ 5791200 h 5791200"/>
                <a:gd name="connsiteX3" fmla="*/ 0 w 3790950"/>
                <a:gd name="connsiteY3" fmla="*/ 5791200 h 5791200"/>
                <a:gd name="connsiteX0" fmla="*/ 0 w 3790950"/>
                <a:gd name="connsiteY0" fmla="*/ 5800725 h 5800725"/>
                <a:gd name="connsiteX1" fmla="*/ 752475 w 3790950"/>
                <a:gd name="connsiteY1" fmla="*/ 0 h 5800725"/>
                <a:gd name="connsiteX2" fmla="*/ 3790950 w 3790950"/>
                <a:gd name="connsiteY2" fmla="*/ 5800725 h 5800725"/>
                <a:gd name="connsiteX3" fmla="*/ 0 w 3790950"/>
                <a:gd name="connsiteY3" fmla="*/ 5800725 h 5800725"/>
                <a:gd name="connsiteX0" fmla="*/ 0 w 3790950"/>
                <a:gd name="connsiteY0" fmla="*/ 5800725 h 5800725"/>
                <a:gd name="connsiteX1" fmla="*/ 752475 w 3790950"/>
                <a:gd name="connsiteY1" fmla="*/ 0 h 5800725"/>
                <a:gd name="connsiteX2" fmla="*/ 3790950 w 3790950"/>
                <a:gd name="connsiteY2" fmla="*/ 5800725 h 5800725"/>
                <a:gd name="connsiteX3" fmla="*/ 0 w 3790950"/>
                <a:gd name="connsiteY3" fmla="*/ 5800725 h 5800725"/>
                <a:gd name="connsiteX0" fmla="*/ 149051 w 3940001"/>
                <a:gd name="connsiteY0" fmla="*/ 6106726 h 6106726"/>
                <a:gd name="connsiteX1" fmla="*/ 777701 w 3940001"/>
                <a:gd name="connsiteY1" fmla="*/ 1363277 h 6106726"/>
                <a:gd name="connsiteX2" fmla="*/ 901526 w 3940001"/>
                <a:gd name="connsiteY2" fmla="*/ 306001 h 6106726"/>
                <a:gd name="connsiteX3" fmla="*/ 3940001 w 3940001"/>
                <a:gd name="connsiteY3" fmla="*/ 6106726 h 6106726"/>
                <a:gd name="connsiteX4" fmla="*/ 149051 w 3940001"/>
                <a:gd name="connsiteY4" fmla="*/ 6106726 h 6106726"/>
                <a:gd name="connsiteX0" fmla="*/ 265840 w 4056790"/>
                <a:gd name="connsiteY0" fmla="*/ 6442380 h 6442380"/>
                <a:gd name="connsiteX1" fmla="*/ 262192 w 4056790"/>
                <a:gd name="connsiteY1" fmla="*/ 677527 h 6442380"/>
                <a:gd name="connsiteX2" fmla="*/ 1018315 w 4056790"/>
                <a:gd name="connsiteY2" fmla="*/ 641655 h 6442380"/>
                <a:gd name="connsiteX3" fmla="*/ 4056790 w 4056790"/>
                <a:gd name="connsiteY3" fmla="*/ 6442380 h 6442380"/>
                <a:gd name="connsiteX4" fmla="*/ 265840 w 4056790"/>
                <a:gd name="connsiteY4" fmla="*/ 6442380 h 6442380"/>
                <a:gd name="connsiteX0" fmla="*/ 265840 w 4056790"/>
                <a:gd name="connsiteY0" fmla="*/ 6141761 h 6141761"/>
                <a:gd name="connsiteX1" fmla="*/ 262192 w 4056790"/>
                <a:gd name="connsiteY1" fmla="*/ 376908 h 6141761"/>
                <a:gd name="connsiteX2" fmla="*/ 1018315 w 4056790"/>
                <a:gd name="connsiteY2" fmla="*/ 341036 h 6141761"/>
                <a:gd name="connsiteX3" fmla="*/ 4056790 w 4056790"/>
                <a:gd name="connsiteY3" fmla="*/ 6141761 h 6141761"/>
                <a:gd name="connsiteX4" fmla="*/ 265840 w 4056790"/>
                <a:gd name="connsiteY4" fmla="*/ 6141761 h 6141761"/>
                <a:gd name="connsiteX0" fmla="*/ 265840 w 4056790"/>
                <a:gd name="connsiteY0" fmla="*/ 5800725 h 5800725"/>
                <a:gd name="connsiteX1" fmla="*/ 262192 w 4056790"/>
                <a:gd name="connsiteY1" fmla="*/ 35872 h 5800725"/>
                <a:gd name="connsiteX2" fmla="*/ 1018315 w 4056790"/>
                <a:gd name="connsiteY2" fmla="*/ 0 h 5800725"/>
                <a:gd name="connsiteX3" fmla="*/ 4056790 w 4056790"/>
                <a:gd name="connsiteY3" fmla="*/ 5800725 h 5800725"/>
                <a:gd name="connsiteX4" fmla="*/ 265840 w 4056790"/>
                <a:gd name="connsiteY4" fmla="*/ 5800725 h 5800725"/>
                <a:gd name="connsiteX0" fmla="*/ 230673 w 4021623"/>
                <a:gd name="connsiteY0" fmla="*/ 5800725 h 5800725"/>
                <a:gd name="connsiteX1" fmla="*/ 227025 w 4021623"/>
                <a:gd name="connsiteY1" fmla="*/ 35872 h 5800725"/>
                <a:gd name="connsiteX2" fmla="*/ 983148 w 4021623"/>
                <a:gd name="connsiteY2" fmla="*/ 0 h 5800725"/>
                <a:gd name="connsiteX3" fmla="*/ 4021623 w 4021623"/>
                <a:gd name="connsiteY3" fmla="*/ 5800725 h 5800725"/>
                <a:gd name="connsiteX4" fmla="*/ 230673 w 4021623"/>
                <a:gd name="connsiteY4" fmla="*/ 5800725 h 5800725"/>
                <a:gd name="connsiteX0" fmla="*/ 3648 w 3794598"/>
                <a:gd name="connsiteY0" fmla="*/ 5800725 h 5800725"/>
                <a:gd name="connsiteX1" fmla="*/ 0 w 3794598"/>
                <a:gd name="connsiteY1" fmla="*/ 35872 h 5800725"/>
                <a:gd name="connsiteX2" fmla="*/ 756123 w 3794598"/>
                <a:gd name="connsiteY2" fmla="*/ 0 h 5800725"/>
                <a:gd name="connsiteX3" fmla="*/ 3794598 w 3794598"/>
                <a:gd name="connsiteY3" fmla="*/ 5800725 h 5800725"/>
                <a:gd name="connsiteX4" fmla="*/ 3648 w 3794598"/>
                <a:gd name="connsiteY4" fmla="*/ 5800725 h 5800725"/>
                <a:gd name="connsiteX0" fmla="*/ 3648 w 3794598"/>
                <a:gd name="connsiteY0" fmla="*/ 5781675 h 5781675"/>
                <a:gd name="connsiteX1" fmla="*/ 0 w 3794598"/>
                <a:gd name="connsiteY1" fmla="*/ 16822 h 5781675"/>
                <a:gd name="connsiteX2" fmla="*/ 775173 w 3794598"/>
                <a:gd name="connsiteY2" fmla="*/ 0 h 5781675"/>
                <a:gd name="connsiteX3" fmla="*/ 3794598 w 3794598"/>
                <a:gd name="connsiteY3" fmla="*/ 5781675 h 5781675"/>
                <a:gd name="connsiteX4" fmla="*/ 3648 w 3794598"/>
                <a:gd name="connsiteY4" fmla="*/ 5781675 h 5781675"/>
                <a:gd name="connsiteX0" fmla="*/ 2219 w 3793169"/>
                <a:gd name="connsiteY0" fmla="*/ 5783903 h 5783903"/>
                <a:gd name="connsiteX1" fmla="*/ 8096 w 3793169"/>
                <a:gd name="connsiteY1" fmla="*/ 0 h 5783903"/>
                <a:gd name="connsiteX2" fmla="*/ 773744 w 3793169"/>
                <a:gd name="connsiteY2" fmla="*/ 2228 h 5783903"/>
                <a:gd name="connsiteX3" fmla="*/ 3793169 w 3793169"/>
                <a:gd name="connsiteY3" fmla="*/ 5783903 h 5783903"/>
                <a:gd name="connsiteX4" fmla="*/ 2219 w 3793169"/>
                <a:gd name="connsiteY4" fmla="*/ 5783903 h 5783903"/>
                <a:gd name="connsiteX0" fmla="*/ 2219 w 3793169"/>
                <a:gd name="connsiteY0" fmla="*/ 5783903 h 5783903"/>
                <a:gd name="connsiteX1" fmla="*/ 8096 w 3793169"/>
                <a:gd name="connsiteY1" fmla="*/ 0 h 5783903"/>
                <a:gd name="connsiteX2" fmla="*/ 773744 w 3793169"/>
                <a:gd name="connsiteY2" fmla="*/ 2228 h 5783903"/>
                <a:gd name="connsiteX3" fmla="*/ 3793169 w 3793169"/>
                <a:gd name="connsiteY3" fmla="*/ 5783903 h 5783903"/>
                <a:gd name="connsiteX4" fmla="*/ 2219 w 3793169"/>
                <a:gd name="connsiteY4" fmla="*/ 5783903 h 5783903"/>
                <a:gd name="connsiteX0" fmla="*/ 2219 w 3793169"/>
                <a:gd name="connsiteY0" fmla="*/ 5781675 h 5781675"/>
                <a:gd name="connsiteX1" fmla="*/ 8096 w 3793169"/>
                <a:gd name="connsiteY1" fmla="*/ 7297 h 5781675"/>
                <a:gd name="connsiteX2" fmla="*/ 773744 w 3793169"/>
                <a:gd name="connsiteY2" fmla="*/ 0 h 5781675"/>
                <a:gd name="connsiteX3" fmla="*/ 3793169 w 3793169"/>
                <a:gd name="connsiteY3" fmla="*/ 5781675 h 5781675"/>
                <a:gd name="connsiteX4" fmla="*/ 2219 w 3793169"/>
                <a:gd name="connsiteY4" fmla="*/ 5781675 h 5781675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88804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88804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1583369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163099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81675 h 5781675"/>
                <a:gd name="connsiteX1" fmla="*/ 8096 w 3793169"/>
                <a:gd name="connsiteY1" fmla="*/ 7297 h 5781675"/>
                <a:gd name="connsiteX2" fmla="*/ 1726244 w 3793169"/>
                <a:gd name="connsiteY2" fmla="*/ 0 h 5781675"/>
                <a:gd name="connsiteX3" fmla="*/ 3793169 w 3793169"/>
                <a:gd name="connsiteY3" fmla="*/ 5781675 h 5781675"/>
                <a:gd name="connsiteX4" fmla="*/ 2219 w 3793169"/>
                <a:gd name="connsiteY4" fmla="*/ 5781675 h 5781675"/>
                <a:gd name="connsiteX0" fmla="*/ 2219 w 3793169"/>
                <a:gd name="connsiteY0" fmla="*/ 5774377 h 5774377"/>
                <a:gd name="connsiteX1" fmla="*/ 8096 w 3793169"/>
                <a:gd name="connsiteY1" fmla="*/ -1 h 5774377"/>
                <a:gd name="connsiteX2" fmla="*/ 2517333 w 3793169"/>
                <a:gd name="connsiteY2" fmla="*/ 12692 h 5774377"/>
                <a:gd name="connsiteX3" fmla="*/ 3793169 w 3793169"/>
                <a:gd name="connsiteY3" fmla="*/ 5774377 h 5774377"/>
                <a:gd name="connsiteX4" fmla="*/ 2219 w 3793169"/>
                <a:gd name="connsiteY4" fmla="*/ 5774377 h 5774377"/>
                <a:gd name="connsiteX0" fmla="*/ 2219 w 3473691"/>
                <a:gd name="connsiteY0" fmla="*/ 5774379 h 5774379"/>
                <a:gd name="connsiteX1" fmla="*/ 8096 w 3473691"/>
                <a:gd name="connsiteY1" fmla="*/ 1 h 5774379"/>
                <a:gd name="connsiteX2" fmla="*/ 2517333 w 3473691"/>
                <a:gd name="connsiteY2" fmla="*/ 12694 h 5774379"/>
                <a:gd name="connsiteX3" fmla="*/ 3473691 w 3473691"/>
                <a:gd name="connsiteY3" fmla="*/ 5774379 h 5774379"/>
                <a:gd name="connsiteX4" fmla="*/ 2219 w 3473691"/>
                <a:gd name="connsiteY4" fmla="*/ 5774379 h 577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3691" h="5774379">
                  <a:moveTo>
                    <a:pt x="2219" y="5774379"/>
                  </a:moveTo>
                  <a:cubicBezTo>
                    <a:pt x="-9265" y="4750340"/>
                    <a:pt x="28599" y="1064065"/>
                    <a:pt x="8096" y="1"/>
                  </a:cubicBezTo>
                  <a:lnTo>
                    <a:pt x="2517333" y="12694"/>
                  </a:lnTo>
                  <a:lnTo>
                    <a:pt x="3473691" y="5774379"/>
                  </a:lnTo>
                  <a:lnTo>
                    <a:pt x="2219" y="5774379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699" b="-2699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4" name="Right Triangle 7">
              <a:extLst>
                <a:ext uri="{FF2B5EF4-FFF2-40B4-BE49-F238E27FC236}">
                  <a16:creationId xmlns:a16="http://schemas.microsoft.com/office/drawing/2014/main" id="{74B36E65-BC50-0749-35FE-C374A62D731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5611" y="-4336"/>
              <a:ext cx="4731989" cy="3434527"/>
            </a:xfrm>
            <a:custGeom>
              <a:avLst/>
              <a:gdLst>
                <a:gd name="connsiteX0" fmla="*/ 0 w 3790950"/>
                <a:gd name="connsiteY0" fmla="*/ 5791200 h 5791200"/>
                <a:gd name="connsiteX1" fmla="*/ 0 w 3790950"/>
                <a:gd name="connsiteY1" fmla="*/ 0 h 5791200"/>
                <a:gd name="connsiteX2" fmla="*/ 3790950 w 3790950"/>
                <a:gd name="connsiteY2" fmla="*/ 5791200 h 5791200"/>
                <a:gd name="connsiteX3" fmla="*/ 0 w 3790950"/>
                <a:gd name="connsiteY3" fmla="*/ 5791200 h 5791200"/>
                <a:gd name="connsiteX0" fmla="*/ 0 w 3790950"/>
                <a:gd name="connsiteY0" fmla="*/ 5800725 h 5800725"/>
                <a:gd name="connsiteX1" fmla="*/ 752475 w 3790950"/>
                <a:gd name="connsiteY1" fmla="*/ 0 h 5800725"/>
                <a:gd name="connsiteX2" fmla="*/ 3790950 w 3790950"/>
                <a:gd name="connsiteY2" fmla="*/ 5800725 h 5800725"/>
                <a:gd name="connsiteX3" fmla="*/ 0 w 3790950"/>
                <a:gd name="connsiteY3" fmla="*/ 5800725 h 5800725"/>
                <a:gd name="connsiteX0" fmla="*/ 0 w 3790950"/>
                <a:gd name="connsiteY0" fmla="*/ 5800725 h 5800725"/>
                <a:gd name="connsiteX1" fmla="*/ 752475 w 3790950"/>
                <a:gd name="connsiteY1" fmla="*/ 0 h 5800725"/>
                <a:gd name="connsiteX2" fmla="*/ 3790950 w 3790950"/>
                <a:gd name="connsiteY2" fmla="*/ 5800725 h 5800725"/>
                <a:gd name="connsiteX3" fmla="*/ 0 w 3790950"/>
                <a:gd name="connsiteY3" fmla="*/ 5800725 h 5800725"/>
                <a:gd name="connsiteX0" fmla="*/ 149051 w 3940001"/>
                <a:gd name="connsiteY0" fmla="*/ 6106726 h 6106726"/>
                <a:gd name="connsiteX1" fmla="*/ 777701 w 3940001"/>
                <a:gd name="connsiteY1" fmla="*/ 1363277 h 6106726"/>
                <a:gd name="connsiteX2" fmla="*/ 901526 w 3940001"/>
                <a:gd name="connsiteY2" fmla="*/ 306001 h 6106726"/>
                <a:gd name="connsiteX3" fmla="*/ 3940001 w 3940001"/>
                <a:gd name="connsiteY3" fmla="*/ 6106726 h 6106726"/>
                <a:gd name="connsiteX4" fmla="*/ 149051 w 3940001"/>
                <a:gd name="connsiteY4" fmla="*/ 6106726 h 6106726"/>
                <a:gd name="connsiteX0" fmla="*/ 265840 w 4056790"/>
                <a:gd name="connsiteY0" fmla="*/ 6442380 h 6442380"/>
                <a:gd name="connsiteX1" fmla="*/ 262192 w 4056790"/>
                <a:gd name="connsiteY1" fmla="*/ 677527 h 6442380"/>
                <a:gd name="connsiteX2" fmla="*/ 1018315 w 4056790"/>
                <a:gd name="connsiteY2" fmla="*/ 641655 h 6442380"/>
                <a:gd name="connsiteX3" fmla="*/ 4056790 w 4056790"/>
                <a:gd name="connsiteY3" fmla="*/ 6442380 h 6442380"/>
                <a:gd name="connsiteX4" fmla="*/ 265840 w 4056790"/>
                <a:gd name="connsiteY4" fmla="*/ 6442380 h 6442380"/>
                <a:gd name="connsiteX0" fmla="*/ 265840 w 4056790"/>
                <a:gd name="connsiteY0" fmla="*/ 6141761 h 6141761"/>
                <a:gd name="connsiteX1" fmla="*/ 262192 w 4056790"/>
                <a:gd name="connsiteY1" fmla="*/ 376908 h 6141761"/>
                <a:gd name="connsiteX2" fmla="*/ 1018315 w 4056790"/>
                <a:gd name="connsiteY2" fmla="*/ 341036 h 6141761"/>
                <a:gd name="connsiteX3" fmla="*/ 4056790 w 4056790"/>
                <a:gd name="connsiteY3" fmla="*/ 6141761 h 6141761"/>
                <a:gd name="connsiteX4" fmla="*/ 265840 w 4056790"/>
                <a:gd name="connsiteY4" fmla="*/ 6141761 h 6141761"/>
                <a:gd name="connsiteX0" fmla="*/ 265840 w 4056790"/>
                <a:gd name="connsiteY0" fmla="*/ 5800725 h 5800725"/>
                <a:gd name="connsiteX1" fmla="*/ 262192 w 4056790"/>
                <a:gd name="connsiteY1" fmla="*/ 35872 h 5800725"/>
                <a:gd name="connsiteX2" fmla="*/ 1018315 w 4056790"/>
                <a:gd name="connsiteY2" fmla="*/ 0 h 5800725"/>
                <a:gd name="connsiteX3" fmla="*/ 4056790 w 4056790"/>
                <a:gd name="connsiteY3" fmla="*/ 5800725 h 5800725"/>
                <a:gd name="connsiteX4" fmla="*/ 265840 w 4056790"/>
                <a:gd name="connsiteY4" fmla="*/ 5800725 h 5800725"/>
                <a:gd name="connsiteX0" fmla="*/ 230673 w 4021623"/>
                <a:gd name="connsiteY0" fmla="*/ 5800725 h 5800725"/>
                <a:gd name="connsiteX1" fmla="*/ 227025 w 4021623"/>
                <a:gd name="connsiteY1" fmla="*/ 35872 h 5800725"/>
                <a:gd name="connsiteX2" fmla="*/ 983148 w 4021623"/>
                <a:gd name="connsiteY2" fmla="*/ 0 h 5800725"/>
                <a:gd name="connsiteX3" fmla="*/ 4021623 w 4021623"/>
                <a:gd name="connsiteY3" fmla="*/ 5800725 h 5800725"/>
                <a:gd name="connsiteX4" fmla="*/ 230673 w 4021623"/>
                <a:gd name="connsiteY4" fmla="*/ 5800725 h 5800725"/>
                <a:gd name="connsiteX0" fmla="*/ 3648 w 3794598"/>
                <a:gd name="connsiteY0" fmla="*/ 5800725 h 5800725"/>
                <a:gd name="connsiteX1" fmla="*/ 0 w 3794598"/>
                <a:gd name="connsiteY1" fmla="*/ 35872 h 5800725"/>
                <a:gd name="connsiteX2" fmla="*/ 756123 w 3794598"/>
                <a:gd name="connsiteY2" fmla="*/ 0 h 5800725"/>
                <a:gd name="connsiteX3" fmla="*/ 3794598 w 3794598"/>
                <a:gd name="connsiteY3" fmla="*/ 5800725 h 5800725"/>
                <a:gd name="connsiteX4" fmla="*/ 3648 w 3794598"/>
                <a:gd name="connsiteY4" fmla="*/ 5800725 h 5800725"/>
                <a:gd name="connsiteX0" fmla="*/ 3648 w 3794598"/>
                <a:gd name="connsiteY0" fmla="*/ 5781675 h 5781675"/>
                <a:gd name="connsiteX1" fmla="*/ 0 w 3794598"/>
                <a:gd name="connsiteY1" fmla="*/ 16822 h 5781675"/>
                <a:gd name="connsiteX2" fmla="*/ 775173 w 3794598"/>
                <a:gd name="connsiteY2" fmla="*/ 0 h 5781675"/>
                <a:gd name="connsiteX3" fmla="*/ 3794598 w 3794598"/>
                <a:gd name="connsiteY3" fmla="*/ 5781675 h 5781675"/>
                <a:gd name="connsiteX4" fmla="*/ 3648 w 3794598"/>
                <a:gd name="connsiteY4" fmla="*/ 5781675 h 5781675"/>
                <a:gd name="connsiteX0" fmla="*/ 2219 w 3793169"/>
                <a:gd name="connsiteY0" fmla="*/ 5783903 h 5783903"/>
                <a:gd name="connsiteX1" fmla="*/ 8096 w 3793169"/>
                <a:gd name="connsiteY1" fmla="*/ 0 h 5783903"/>
                <a:gd name="connsiteX2" fmla="*/ 773744 w 3793169"/>
                <a:gd name="connsiteY2" fmla="*/ 2228 h 5783903"/>
                <a:gd name="connsiteX3" fmla="*/ 3793169 w 3793169"/>
                <a:gd name="connsiteY3" fmla="*/ 5783903 h 5783903"/>
                <a:gd name="connsiteX4" fmla="*/ 2219 w 3793169"/>
                <a:gd name="connsiteY4" fmla="*/ 5783903 h 5783903"/>
                <a:gd name="connsiteX0" fmla="*/ 2219 w 3793169"/>
                <a:gd name="connsiteY0" fmla="*/ 5783903 h 5783903"/>
                <a:gd name="connsiteX1" fmla="*/ 8096 w 3793169"/>
                <a:gd name="connsiteY1" fmla="*/ 0 h 5783903"/>
                <a:gd name="connsiteX2" fmla="*/ 773744 w 3793169"/>
                <a:gd name="connsiteY2" fmla="*/ 2228 h 5783903"/>
                <a:gd name="connsiteX3" fmla="*/ 3793169 w 3793169"/>
                <a:gd name="connsiteY3" fmla="*/ 5783903 h 5783903"/>
                <a:gd name="connsiteX4" fmla="*/ 2219 w 3793169"/>
                <a:gd name="connsiteY4" fmla="*/ 5783903 h 5783903"/>
                <a:gd name="connsiteX0" fmla="*/ 2219 w 3793169"/>
                <a:gd name="connsiteY0" fmla="*/ 5781675 h 5781675"/>
                <a:gd name="connsiteX1" fmla="*/ 8096 w 3793169"/>
                <a:gd name="connsiteY1" fmla="*/ 7297 h 5781675"/>
                <a:gd name="connsiteX2" fmla="*/ 773744 w 3793169"/>
                <a:gd name="connsiteY2" fmla="*/ 0 h 5781675"/>
                <a:gd name="connsiteX3" fmla="*/ 3793169 w 3793169"/>
                <a:gd name="connsiteY3" fmla="*/ 5781675 h 5781675"/>
                <a:gd name="connsiteX4" fmla="*/ 2219 w 3793169"/>
                <a:gd name="connsiteY4" fmla="*/ 5781675 h 5781675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88804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88804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1583369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74378 h 5774378"/>
                <a:gd name="connsiteX1" fmla="*/ 8096 w 3793169"/>
                <a:gd name="connsiteY1" fmla="*/ 0 h 5774378"/>
                <a:gd name="connsiteX2" fmla="*/ 1630994 w 3793169"/>
                <a:gd name="connsiteY2" fmla="*/ 2228 h 5774378"/>
                <a:gd name="connsiteX3" fmla="*/ 3793169 w 3793169"/>
                <a:gd name="connsiteY3" fmla="*/ 5774378 h 5774378"/>
                <a:gd name="connsiteX4" fmla="*/ 2219 w 3793169"/>
                <a:gd name="connsiteY4" fmla="*/ 5774378 h 5774378"/>
                <a:gd name="connsiteX0" fmla="*/ 2219 w 3793169"/>
                <a:gd name="connsiteY0" fmla="*/ 5781675 h 5781675"/>
                <a:gd name="connsiteX1" fmla="*/ 8096 w 3793169"/>
                <a:gd name="connsiteY1" fmla="*/ 7297 h 5781675"/>
                <a:gd name="connsiteX2" fmla="*/ 1726244 w 3793169"/>
                <a:gd name="connsiteY2" fmla="*/ 0 h 5781675"/>
                <a:gd name="connsiteX3" fmla="*/ 3793169 w 3793169"/>
                <a:gd name="connsiteY3" fmla="*/ 5781675 h 5781675"/>
                <a:gd name="connsiteX4" fmla="*/ 2219 w 3793169"/>
                <a:gd name="connsiteY4" fmla="*/ 5781675 h 5781675"/>
                <a:gd name="connsiteX0" fmla="*/ 2219 w 3793169"/>
                <a:gd name="connsiteY0" fmla="*/ 5774377 h 5774377"/>
                <a:gd name="connsiteX1" fmla="*/ 8096 w 3793169"/>
                <a:gd name="connsiteY1" fmla="*/ -1 h 5774377"/>
                <a:gd name="connsiteX2" fmla="*/ 2517333 w 3793169"/>
                <a:gd name="connsiteY2" fmla="*/ 12692 h 5774377"/>
                <a:gd name="connsiteX3" fmla="*/ 3793169 w 3793169"/>
                <a:gd name="connsiteY3" fmla="*/ 5774377 h 5774377"/>
                <a:gd name="connsiteX4" fmla="*/ 2219 w 3793169"/>
                <a:gd name="connsiteY4" fmla="*/ 5774377 h 5774377"/>
                <a:gd name="connsiteX0" fmla="*/ 2219 w 3473691"/>
                <a:gd name="connsiteY0" fmla="*/ 5774379 h 5774379"/>
                <a:gd name="connsiteX1" fmla="*/ 8096 w 3473691"/>
                <a:gd name="connsiteY1" fmla="*/ 1 h 5774379"/>
                <a:gd name="connsiteX2" fmla="*/ 2517333 w 3473691"/>
                <a:gd name="connsiteY2" fmla="*/ 12694 h 5774379"/>
                <a:gd name="connsiteX3" fmla="*/ 3473691 w 3473691"/>
                <a:gd name="connsiteY3" fmla="*/ 5774379 h 5774379"/>
                <a:gd name="connsiteX4" fmla="*/ 2219 w 3473691"/>
                <a:gd name="connsiteY4" fmla="*/ 5774379 h 5774379"/>
                <a:gd name="connsiteX0" fmla="*/ 5812 w 3477284"/>
                <a:gd name="connsiteY0" fmla="*/ 5774377 h 5774377"/>
                <a:gd name="connsiteX1" fmla="*/ 11689 w 3477284"/>
                <a:gd name="connsiteY1" fmla="*/ -1 h 5774377"/>
                <a:gd name="connsiteX2" fmla="*/ 2520926 w 3477284"/>
                <a:gd name="connsiteY2" fmla="*/ 12692 h 5774377"/>
                <a:gd name="connsiteX3" fmla="*/ 3477284 w 3477284"/>
                <a:gd name="connsiteY3" fmla="*/ 5774377 h 5774377"/>
                <a:gd name="connsiteX4" fmla="*/ 5812 w 3477284"/>
                <a:gd name="connsiteY4" fmla="*/ 5774377 h 5774377"/>
                <a:gd name="connsiteX0" fmla="*/ 5812 w 2520926"/>
                <a:gd name="connsiteY0" fmla="*/ 5774379 h 5774379"/>
                <a:gd name="connsiteX1" fmla="*/ 11689 w 2520926"/>
                <a:gd name="connsiteY1" fmla="*/ 1 h 5774379"/>
                <a:gd name="connsiteX2" fmla="*/ 2520926 w 2520926"/>
                <a:gd name="connsiteY2" fmla="*/ 12694 h 5774379"/>
                <a:gd name="connsiteX3" fmla="*/ 2032025 w 2520926"/>
                <a:gd name="connsiteY3" fmla="*/ 5774379 h 5774379"/>
                <a:gd name="connsiteX4" fmla="*/ 5812 w 2520926"/>
                <a:gd name="connsiteY4" fmla="*/ 5774379 h 5774379"/>
                <a:gd name="connsiteX0" fmla="*/ 5812 w 2771945"/>
                <a:gd name="connsiteY0" fmla="*/ 5781677 h 5781677"/>
                <a:gd name="connsiteX1" fmla="*/ 11689 w 2771945"/>
                <a:gd name="connsiteY1" fmla="*/ 7299 h 5781677"/>
                <a:gd name="connsiteX2" fmla="*/ 2771945 w 2771945"/>
                <a:gd name="connsiteY2" fmla="*/ 0 h 5781677"/>
                <a:gd name="connsiteX3" fmla="*/ 2032025 w 2771945"/>
                <a:gd name="connsiteY3" fmla="*/ 5781677 h 5781677"/>
                <a:gd name="connsiteX4" fmla="*/ 5812 w 2771945"/>
                <a:gd name="connsiteY4" fmla="*/ 5781677 h 5781677"/>
                <a:gd name="connsiteX0" fmla="*/ 5812 w 2771945"/>
                <a:gd name="connsiteY0" fmla="*/ 5781677 h 5781677"/>
                <a:gd name="connsiteX1" fmla="*/ 11689 w 2771945"/>
                <a:gd name="connsiteY1" fmla="*/ 7299 h 5781677"/>
                <a:gd name="connsiteX2" fmla="*/ 2771945 w 2771945"/>
                <a:gd name="connsiteY2" fmla="*/ 0 h 5781677"/>
                <a:gd name="connsiteX3" fmla="*/ 1689727 w 2771945"/>
                <a:gd name="connsiteY3" fmla="*/ 5781677 h 5781677"/>
                <a:gd name="connsiteX4" fmla="*/ 5812 w 2771945"/>
                <a:gd name="connsiteY4" fmla="*/ 5781677 h 5781677"/>
                <a:gd name="connsiteX0" fmla="*/ 5812 w 2771945"/>
                <a:gd name="connsiteY0" fmla="*/ 5781677 h 5781677"/>
                <a:gd name="connsiteX1" fmla="*/ 11689 w 2771945"/>
                <a:gd name="connsiteY1" fmla="*/ 7299 h 5781677"/>
                <a:gd name="connsiteX2" fmla="*/ 2771945 w 2771945"/>
                <a:gd name="connsiteY2" fmla="*/ 0 h 5781677"/>
                <a:gd name="connsiteX3" fmla="*/ 1773400 w 2771945"/>
                <a:gd name="connsiteY3" fmla="*/ 5781677 h 5781677"/>
                <a:gd name="connsiteX4" fmla="*/ 5812 w 2771945"/>
                <a:gd name="connsiteY4" fmla="*/ 5781677 h 5781677"/>
                <a:gd name="connsiteX0" fmla="*/ 5812 w 2771945"/>
                <a:gd name="connsiteY0" fmla="*/ 5781677 h 5781677"/>
                <a:gd name="connsiteX1" fmla="*/ 11689 w 2771945"/>
                <a:gd name="connsiteY1" fmla="*/ 7299 h 5781677"/>
                <a:gd name="connsiteX2" fmla="*/ 2771945 w 2771945"/>
                <a:gd name="connsiteY2" fmla="*/ 0 h 5781677"/>
                <a:gd name="connsiteX3" fmla="*/ 1924412 w 2771945"/>
                <a:gd name="connsiteY3" fmla="*/ 5781677 h 5781677"/>
                <a:gd name="connsiteX4" fmla="*/ 5812 w 2771945"/>
                <a:gd name="connsiteY4" fmla="*/ 5781677 h 5781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945" h="5781677">
                  <a:moveTo>
                    <a:pt x="5812" y="5781677"/>
                  </a:moveTo>
                  <a:cubicBezTo>
                    <a:pt x="-5672" y="4757638"/>
                    <a:pt x="1766" y="1351236"/>
                    <a:pt x="11689" y="7299"/>
                  </a:cubicBezTo>
                  <a:lnTo>
                    <a:pt x="2771945" y="0"/>
                  </a:lnTo>
                  <a:lnTo>
                    <a:pt x="1924412" y="5781677"/>
                  </a:lnTo>
                  <a:lnTo>
                    <a:pt x="5812" y="5781677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3412" t="-25112" r="-36621" b="-12846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2DB66FFF-A987-6BAB-CE1C-2875D98215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289466" y="0"/>
              <a:ext cx="5407068" cy="3431969"/>
            </a:xfrm>
            <a:prstGeom prst="parallelogram">
              <a:avLst>
                <a:gd name="adj" fmla="val 41125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79" t="-14879" r="-2197" b="-5173"/>
              </a:stretch>
            </a:blip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2A9F672-6F4A-1B36-FED2-8A58D774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866" y="3643387"/>
            <a:ext cx="10515600" cy="581284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1D45B6"/>
                </a:solidFill>
                <a:latin typeface="EC Square Sans Pro Medium" panose="020B0500000000020004" pitchFamily="34" charset="0"/>
              </a:rPr>
              <a:t>Grazie per </a:t>
            </a:r>
            <a:r>
              <a:rPr lang="en-GB" sz="3600" dirty="0" err="1" smtClean="0">
                <a:solidFill>
                  <a:srgbClr val="1D45B6"/>
                </a:solidFill>
                <a:latin typeface="EC Square Sans Pro Medium" panose="020B0500000000020004" pitchFamily="34" charset="0"/>
              </a:rPr>
              <a:t>l’attenzione</a:t>
            </a:r>
            <a:r>
              <a:rPr lang="en-GB" sz="3600" dirty="0" smtClean="0">
                <a:solidFill>
                  <a:srgbClr val="1D45B6"/>
                </a:solidFill>
                <a:latin typeface="EC Square Sans Pro Medium" panose="020B0500000000020004" pitchFamily="34" charset="0"/>
              </a:rPr>
              <a:t>!</a:t>
            </a:r>
            <a:endParaRPr lang="fr-BE" sz="3600" dirty="0">
              <a:solidFill>
                <a:srgbClr val="1D45B6"/>
              </a:solidFill>
              <a:latin typeface="EC Square Sans Pro Medium" panose="020B05000000000200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92E5A-59A4-A965-9DF7-FE685FB6C606}"/>
              </a:ext>
            </a:extLst>
          </p:cNvPr>
          <p:cNvSpPr txBox="1"/>
          <p:nvPr/>
        </p:nvSpPr>
        <p:spPr>
          <a:xfrm>
            <a:off x="491526" y="4232313"/>
            <a:ext cx="476494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 smtClean="0">
                <a:latin typeface="EC Square Sans Cond Pro"/>
              </a:rPr>
              <a:t>Per </a:t>
            </a:r>
            <a:r>
              <a:rPr lang="en-GB" sz="2400" dirty="0" err="1" smtClean="0">
                <a:latin typeface="EC Square Sans Cond Pro"/>
              </a:rPr>
              <a:t>maggiori</a:t>
            </a:r>
            <a:r>
              <a:rPr lang="en-GB" sz="2400" dirty="0" smtClean="0">
                <a:latin typeface="EC Square Sans Cond Pro"/>
              </a:rPr>
              <a:t> </a:t>
            </a:r>
            <a:r>
              <a:rPr lang="en-GB" sz="2400" dirty="0" err="1" smtClean="0">
                <a:latin typeface="EC Square Sans Cond Pro"/>
              </a:rPr>
              <a:t>informazioni</a:t>
            </a:r>
            <a:r>
              <a:rPr lang="en-GB" sz="2400" dirty="0" smtClean="0">
                <a:latin typeface="EC Square Sans Cond Pro"/>
              </a:rPr>
              <a:t>: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768580-8639-88BE-D2C8-B04CEFE7AB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479" y="4962277"/>
            <a:ext cx="537324" cy="5904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442AB7-D603-15B0-3621-60AE1219C7B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505" y="4912633"/>
            <a:ext cx="575727" cy="6896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12F856-148F-9DEE-525C-FF63EB193C79}"/>
              </a:ext>
            </a:extLst>
          </p:cNvPr>
          <p:cNvSpPr txBox="1"/>
          <p:nvPr/>
        </p:nvSpPr>
        <p:spPr>
          <a:xfrm>
            <a:off x="1375458" y="5962263"/>
            <a:ext cx="296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EC Square Sans Pro" panose="020B0506040000020004" pitchFamily="34" charset="0"/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Sign up to our newsletter!</a:t>
            </a:r>
            <a:endParaRPr lang="fr-BE" sz="2000">
              <a:latin typeface="EC Square Sans Pro" panose="020B05060400000200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1728C9-C00C-2CC2-AF13-87D871F86D4B}"/>
              </a:ext>
            </a:extLst>
          </p:cNvPr>
          <p:cNvSpPr txBox="1"/>
          <p:nvPr/>
        </p:nvSpPr>
        <p:spPr>
          <a:xfrm>
            <a:off x="5407005" y="6031188"/>
            <a:ext cx="213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EC Square Sans Pro" panose="020B0506040000020004" pitchFamily="34" charset="0"/>
                <a:hlinkClick r:id="rId9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@EUHomeAffairs</a:t>
            </a:r>
            <a:endParaRPr lang="fr-BE" sz="2000">
              <a:latin typeface="EC Square Sans Pro" panose="020B05060400000200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24CD8D-9346-14DD-7397-D221A52D4F75}"/>
              </a:ext>
            </a:extLst>
          </p:cNvPr>
          <p:cNvSpPr txBox="1"/>
          <p:nvPr/>
        </p:nvSpPr>
        <p:spPr>
          <a:xfrm>
            <a:off x="5419705" y="5070154"/>
            <a:ext cx="1837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err="1">
                <a:latin typeface="EC Square Sans Pro" panose="020B0506040000020004" pitchFamily="34" charset="0"/>
                <a:hlinkClick r:id="rId10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EUHomeAffairs</a:t>
            </a:r>
            <a:endParaRPr lang="fr-BE" sz="2000">
              <a:latin typeface="EC Square Sans Pro" panose="020B0506040000020004" pitchFamily="34" charset="0"/>
            </a:endParaRP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41C5AB4E-7A61-215E-91DD-48A0D239A08C}"/>
              </a:ext>
            </a:extLst>
          </p:cNvPr>
          <p:cNvSpPr/>
          <p:nvPr/>
        </p:nvSpPr>
        <p:spPr>
          <a:xfrm>
            <a:off x="2362336" y="7955500"/>
            <a:ext cx="506034" cy="473564"/>
          </a:xfrm>
          <a:custGeom>
            <a:avLst/>
            <a:gdLst/>
            <a:ahLst/>
            <a:cxnLst/>
            <a:rect l="l" t="t" r="r" b="b"/>
            <a:pathLst>
              <a:path w="506034" h="473564">
                <a:moveTo>
                  <a:pt x="0" y="0"/>
                </a:moveTo>
                <a:lnTo>
                  <a:pt x="506034" y="0"/>
                </a:lnTo>
                <a:lnTo>
                  <a:pt x="506034" y="473564"/>
                </a:lnTo>
                <a:lnTo>
                  <a:pt x="0" y="47356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B069FA-4FFF-B486-E86B-0BB622D95DB4}"/>
              </a:ext>
            </a:extLst>
          </p:cNvPr>
          <p:cNvSpPr txBox="1"/>
          <p:nvPr/>
        </p:nvSpPr>
        <p:spPr>
          <a:xfrm>
            <a:off x="1343005" y="5047863"/>
            <a:ext cx="22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EC Square Sans Pro" panose="020B0506040000020004" pitchFamily="34" charset="0"/>
                <a:hlinkClick r:id="rId1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DG HOME website</a:t>
            </a:r>
            <a:endParaRPr lang="fr-BE" sz="2000">
              <a:latin typeface="EC Square Sans Pro" panose="020B0506040000020004" pitchFamily="34" charset="0"/>
            </a:endParaRPr>
          </a:p>
        </p:txBody>
      </p:sp>
      <p:pic>
        <p:nvPicPr>
          <p:cNvPr id="20" name="Picture 19" descr="A black and white logo&#10;&#10;Description automatically generated">
            <a:extLst>
              <a:ext uri="{FF2B5EF4-FFF2-40B4-BE49-F238E27FC236}">
                <a16:creationId xmlns:a16="http://schemas.microsoft.com/office/drawing/2014/main" id="{302AA68F-2424-9D56-D576-BD448B63698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262" y="6270685"/>
            <a:ext cx="1365945" cy="3595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B50A1E4-841E-6DC7-F98E-7E359E3E48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95700" y="5930016"/>
            <a:ext cx="523337" cy="531471"/>
          </a:xfrm>
          <a:prstGeom prst="rect">
            <a:avLst/>
          </a:prstGeom>
        </p:spPr>
      </p:pic>
      <p:grpSp>
        <p:nvGrpSpPr>
          <p:cNvPr id="10" name="Graphic 59">
            <a:extLst>
              <a:ext uri="{FF2B5EF4-FFF2-40B4-BE49-F238E27FC236}">
                <a16:creationId xmlns:a16="http://schemas.microsoft.com/office/drawing/2014/main" id="{2597EAA9-B345-1FDE-50C7-A404E542CAE7}"/>
              </a:ext>
            </a:extLst>
          </p:cNvPr>
          <p:cNvGrpSpPr/>
          <p:nvPr/>
        </p:nvGrpSpPr>
        <p:grpSpPr>
          <a:xfrm>
            <a:off x="661878" y="5904903"/>
            <a:ext cx="575726" cy="581697"/>
            <a:chOff x="760287" y="710084"/>
            <a:chExt cx="1274853" cy="1067036"/>
          </a:xfrm>
          <a:solidFill>
            <a:srgbClr val="1D45B6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04E8DE3-DA1C-71A5-3B8F-AFC7008638A4}"/>
                </a:ext>
              </a:extLst>
            </p:cNvPr>
            <p:cNvSpPr/>
            <p:nvPr/>
          </p:nvSpPr>
          <p:spPr>
            <a:xfrm>
              <a:off x="760287" y="1165316"/>
              <a:ext cx="944777" cy="611804"/>
            </a:xfrm>
            <a:custGeom>
              <a:avLst/>
              <a:gdLst>
                <a:gd name="connsiteX0" fmla="*/ 926105 w 944777"/>
                <a:gd name="connsiteY0" fmla="*/ 479954 h 611804"/>
                <a:gd name="connsiteX1" fmla="*/ 686032 w 944777"/>
                <a:gd name="connsiteY1" fmla="*/ 479954 h 611804"/>
                <a:gd name="connsiteX2" fmla="*/ 660914 w 944777"/>
                <a:gd name="connsiteY2" fmla="*/ 454836 h 611804"/>
                <a:gd name="connsiteX3" fmla="*/ 723947 w 944777"/>
                <a:gd name="connsiteY3" fmla="*/ 391803 h 611804"/>
                <a:gd name="connsiteX4" fmla="*/ 731675 w 944777"/>
                <a:gd name="connsiteY4" fmla="*/ 365454 h 611804"/>
                <a:gd name="connsiteX5" fmla="*/ 713688 w 944777"/>
                <a:gd name="connsiteY5" fmla="*/ 344721 h 611804"/>
                <a:gd name="connsiteX6" fmla="*/ 384669 w 944777"/>
                <a:gd name="connsiteY6" fmla="*/ 222270 h 611804"/>
                <a:gd name="connsiteX7" fmla="*/ 351807 w 944777"/>
                <a:gd name="connsiteY7" fmla="*/ 229434 h 611804"/>
                <a:gd name="connsiteX8" fmla="*/ 344646 w 944777"/>
                <a:gd name="connsiteY8" fmla="*/ 262296 h 611804"/>
                <a:gd name="connsiteX9" fmla="*/ 425651 w 944777"/>
                <a:gd name="connsiteY9" fmla="*/ 479954 h 611804"/>
                <a:gd name="connsiteX10" fmla="*/ 95778 w 944777"/>
                <a:gd name="connsiteY10" fmla="*/ 479954 h 611804"/>
                <a:gd name="connsiteX11" fmla="*/ 37349 w 944777"/>
                <a:gd name="connsiteY11" fmla="*/ 421528 h 611804"/>
                <a:gd name="connsiteX12" fmla="*/ 37349 w 944777"/>
                <a:gd name="connsiteY12" fmla="*/ 18675 h 611804"/>
                <a:gd name="connsiteX13" fmla="*/ 18675 w 944777"/>
                <a:gd name="connsiteY13" fmla="*/ 0 h 611804"/>
                <a:gd name="connsiteX14" fmla="*/ 0 w 944777"/>
                <a:gd name="connsiteY14" fmla="*/ 18675 h 611804"/>
                <a:gd name="connsiteX15" fmla="*/ 0 w 944777"/>
                <a:gd name="connsiteY15" fmla="*/ 421528 h 611804"/>
                <a:gd name="connsiteX16" fmla="*/ 95778 w 944777"/>
                <a:gd name="connsiteY16" fmla="*/ 517306 h 611804"/>
                <a:gd name="connsiteX17" fmla="*/ 439553 w 944777"/>
                <a:gd name="connsiteY17" fmla="*/ 517306 h 611804"/>
                <a:gd name="connsiteX18" fmla="*/ 467094 w 944777"/>
                <a:gd name="connsiteY18" fmla="*/ 591310 h 611804"/>
                <a:gd name="connsiteX19" fmla="*/ 487833 w 944777"/>
                <a:gd name="connsiteY19" fmla="*/ 609305 h 611804"/>
                <a:gd name="connsiteX20" fmla="*/ 514176 w 944777"/>
                <a:gd name="connsiteY20" fmla="*/ 601576 h 611804"/>
                <a:gd name="connsiteX21" fmla="*/ 577209 w 944777"/>
                <a:gd name="connsiteY21" fmla="*/ 538545 h 611804"/>
                <a:gd name="connsiteX22" fmla="*/ 641375 w 944777"/>
                <a:gd name="connsiteY22" fmla="*/ 602711 h 611804"/>
                <a:gd name="connsiteX23" fmla="*/ 663379 w 944777"/>
                <a:gd name="connsiteY23" fmla="*/ 611804 h 611804"/>
                <a:gd name="connsiteX24" fmla="*/ 685387 w 944777"/>
                <a:gd name="connsiteY24" fmla="*/ 602709 h 611804"/>
                <a:gd name="connsiteX25" fmla="*/ 725080 w 944777"/>
                <a:gd name="connsiteY25" fmla="*/ 563019 h 611804"/>
                <a:gd name="connsiteX26" fmla="*/ 725077 w 944777"/>
                <a:gd name="connsiteY26" fmla="*/ 519004 h 611804"/>
                <a:gd name="connsiteX27" fmla="*/ 725075 w 944777"/>
                <a:gd name="connsiteY27" fmla="*/ 519004 h 611804"/>
                <a:gd name="connsiteX28" fmla="*/ 723381 w 944777"/>
                <a:gd name="connsiteY28" fmla="*/ 517311 h 611804"/>
                <a:gd name="connsiteX29" fmla="*/ 926103 w 944777"/>
                <a:gd name="connsiteY29" fmla="*/ 517311 h 611804"/>
                <a:gd name="connsiteX30" fmla="*/ 944777 w 944777"/>
                <a:gd name="connsiteY30" fmla="*/ 498636 h 611804"/>
                <a:gd name="connsiteX31" fmla="*/ 926105 w 944777"/>
                <a:gd name="connsiteY31" fmla="*/ 479954 h 611804"/>
                <a:gd name="connsiteX32" fmla="*/ 663381 w 944777"/>
                <a:gd name="connsiteY32" fmla="*/ 571888 h 611804"/>
                <a:gd name="connsiteX33" fmla="*/ 590416 w 944777"/>
                <a:gd name="connsiteY33" fmla="*/ 498923 h 611804"/>
                <a:gd name="connsiteX34" fmla="*/ 577209 w 944777"/>
                <a:gd name="connsiteY34" fmla="*/ 493455 h 611804"/>
                <a:gd name="connsiteX35" fmla="*/ 564003 w 944777"/>
                <a:gd name="connsiteY35" fmla="*/ 498923 h 611804"/>
                <a:gd name="connsiteX36" fmla="*/ 497362 w 944777"/>
                <a:gd name="connsiteY36" fmla="*/ 565564 h 611804"/>
                <a:gd name="connsiteX37" fmla="*/ 384393 w 944777"/>
                <a:gd name="connsiteY37" fmla="*/ 262019 h 611804"/>
                <a:gd name="connsiteX38" fmla="*/ 687935 w 944777"/>
                <a:gd name="connsiteY38" fmla="*/ 374991 h 611804"/>
                <a:gd name="connsiteX39" fmla="*/ 621294 w 944777"/>
                <a:gd name="connsiteY39" fmla="*/ 441632 h 611804"/>
                <a:gd name="connsiteX40" fmla="*/ 621296 w 944777"/>
                <a:gd name="connsiteY40" fmla="*/ 468042 h 611804"/>
                <a:gd name="connsiteX41" fmla="*/ 694261 w 944777"/>
                <a:gd name="connsiteY41" fmla="*/ 541005 h 61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44777" h="611804">
                  <a:moveTo>
                    <a:pt x="926105" y="479954"/>
                  </a:moveTo>
                  <a:lnTo>
                    <a:pt x="686032" y="479954"/>
                  </a:lnTo>
                  <a:lnTo>
                    <a:pt x="660914" y="454836"/>
                  </a:lnTo>
                  <a:lnTo>
                    <a:pt x="723947" y="391803"/>
                  </a:lnTo>
                  <a:cubicBezTo>
                    <a:pt x="730871" y="384876"/>
                    <a:pt x="733762" y="375026"/>
                    <a:pt x="731675" y="365454"/>
                  </a:cubicBezTo>
                  <a:cubicBezTo>
                    <a:pt x="729589" y="355885"/>
                    <a:pt x="722863" y="348134"/>
                    <a:pt x="713688" y="344721"/>
                  </a:cubicBezTo>
                  <a:lnTo>
                    <a:pt x="384669" y="222270"/>
                  </a:lnTo>
                  <a:cubicBezTo>
                    <a:pt x="373121" y="217970"/>
                    <a:pt x="360524" y="220711"/>
                    <a:pt x="351807" y="229434"/>
                  </a:cubicBezTo>
                  <a:cubicBezTo>
                    <a:pt x="343090" y="238151"/>
                    <a:pt x="340346" y="250745"/>
                    <a:pt x="344646" y="262296"/>
                  </a:cubicBezTo>
                  <a:lnTo>
                    <a:pt x="425651" y="479954"/>
                  </a:lnTo>
                  <a:lnTo>
                    <a:pt x="95778" y="479954"/>
                  </a:lnTo>
                  <a:cubicBezTo>
                    <a:pt x="63558" y="479954"/>
                    <a:pt x="37349" y="453745"/>
                    <a:pt x="37349" y="421528"/>
                  </a:cubicBezTo>
                  <a:lnTo>
                    <a:pt x="37349" y="18675"/>
                  </a:lnTo>
                  <a:cubicBezTo>
                    <a:pt x="37349" y="8359"/>
                    <a:pt x="28990" y="0"/>
                    <a:pt x="18675" y="0"/>
                  </a:cubicBezTo>
                  <a:cubicBezTo>
                    <a:pt x="8359" y="0"/>
                    <a:pt x="0" y="8359"/>
                    <a:pt x="0" y="18675"/>
                  </a:cubicBezTo>
                  <a:lnTo>
                    <a:pt x="0" y="421528"/>
                  </a:lnTo>
                  <a:cubicBezTo>
                    <a:pt x="0" y="474340"/>
                    <a:pt x="42966" y="517306"/>
                    <a:pt x="95778" y="517306"/>
                  </a:cubicBezTo>
                  <a:lnTo>
                    <a:pt x="439553" y="517306"/>
                  </a:lnTo>
                  <a:lnTo>
                    <a:pt x="467094" y="591310"/>
                  </a:lnTo>
                  <a:cubicBezTo>
                    <a:pt x="470508" y="600493"/>
                    <a:pt x="478261" y="607218"/>
                    <a:pt x="487833" y="609305"/>
                  </a:cubicBezTo>
                  <a:cubicBezTo>
                    <a:pt x="497401" y="611394"/>
                    <a:pt x="507257" y="608500"/>
                    <a:pt x="514176" y="601576"/>
                  </a:cubicBezTo>
                  <a:lnTo>
                    <a:pt x="577209" y="538545"/>
                  </a:lnTo>
                  <a:lnTo>
                    <a:pt x="641375" y="602711"/>
                  </a:lnTo>
                  <a:cubicBezTo>
                    <a:pt x="647443" y="608777"/>
                    <a:pt x="655411" y="611804"/>
                    <a:pt x="663379" y="611804"/>
                  </a:cubicBezTo>
                  <a:cubicBezTo>
                    <a:pt x="671349" y="611804"/>
                    <a:pt x="679319" y="608772"/>
                    <a:pt x="685387" y="602709"/>
                  </a:cubicBezTo>
                  <a:lnTo>
                    <a:pt x="725080" y="563019"/>
                  </a:lnTo>
                  <a:cubicBezTo>
                    <a:pt x="737211" y="550883"/>
                    <a:pt x="737208" y="531138"/>
                    <a:pt x="725077" y="519004"/>
                  </a:cubicBezTo>
                  <a:cubicBezTo>
                    <a:pt x="725077" y="519004"/>
                    <a:pt x="725077" y="519004"/>
                    <a:pt x="725075" y="519004"/>
                  </a:cubicBezTo>
                  <a:lnTo>
                    <a:pt x="723381" y="517311"/>
                  </a:lnTo>
                  <a:lnTo>
                    <a:pt x="926103" y="517311"/>
                  </a:lnTo>
                  <a:cubicBezTo>
                    <a:pt x="936419" y="517311"/>
                    <a:pt x="944777" y="508952"/>
                    <a:pt x="944777" y="498636"/>
                  </a:cubicBezTo>
                  <a:cubicBezTo>
                    <a:pt x="944777" y="488321"/>
                    <a:pt x="936419" y="479954"/>
                    <a:pt x="926105" y="479954"/>
                  </a:cubicBezTo>
                  <a:close/>
                  <a:moveTo>
                    <a:pt x="663381" y="571888"/>
                  </a:moveTo>
                  <a:lnTo>
                    <a:pt x="590416" y="498923"/>
                  </a:lnTo>
                  <a:cubicBezTo>
                    <a:pt x="586768" y="495278"/>
                    <a:pt x="581990" y="493455"/>
                    <a:pt x="577209" y="493455"/>
                  </a:cubicBezTo>
                  <a:cubicBezTo>
                    <a:pt x="572431" y="493455"/>
                    <a:pt x="567650" y="495278"/>
                    <a:pt x="564003" y="498923"/>
                  </a:cubicBezTo>
                  <a:lnTo>
                    <a:pt x="497362" y="565564"/>
                  </a:lnTo>
                  <a:lnTo>
                    <a:pt x="384393" y="262019"/>
                  </a:lnTo>
                  <a:lnTo>
                    <a:pt x="687935" y="374991"/>
                  </a:lnTo>
                  <a:lnTo>
                    <a:pt x="621294" y="441632"/>
                  </a:lnTo>
                  <a:cubicBezTo>
                    <a:pt x="614001" y="448927"/>
                    <a:pt x="614001" y="460749"/>
                    <a:pt x="621296" y="468042"/>
                  </a:cubicBezTo>
                  <a:lnTo>
                    <a:pt x="694261" y="541005"/>
                  </a:ln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83D525D-A72F-E003-846D-A155D105724A}"/>
                </a:ext>
              </a:extLst>
            </p:cNvPr>
            <p:cNvSpPr/>
            <p:nvPr/>
          </p:nvSpPr>
          <p:spPr>
            <a:xfrm>
              <a:off x="760288" y="710084"/>
              <a:ext cx="1274852" cy="972537"/>
            </a:xfrm>
            <a:custGeom>
              <a:avLst/>
              <a:gdLst>
                <a:gd name="connsiteX0" fmla="*/ 1179074 w 1274852"/>
                <a:gd name="connsiteY0" fmla="*/ 0 h 972537"/>
                <a:gd name="connsiteX1" fmla="*/ 1113783 w 1274852"/>
                <a:gd name="connsiteY1" fmla="*/ 0 h 972537"/>
                <a:gd name="connsiteX2" fmla="*/ 1095108 w 1274852"/>
                <a:gd name="connsiteY2" fmla="*/ 18675 h 972537"/>
                <a:gd name="connsiteX3" fmla="*/ 1113783 w 1274852"/>
                <a:gd name="connsiteY3" fmla="*/ 37349 h 972537"/>
                <a:gd name="connsiteX4" fmla="*/ 1179074 w 1274852"/>
                <a:gd name="connsiteY4" fmla="*/ 37349 h 972537"/>
                <a:gd name="connsiteX5" fmla="*/ 1237503 w 1274852"/>
                <a:gd name="connsiteY5" fmla="*/ 95778 h 972537"/>
                <a:gd name="connsiteX6" fmla="*/ 1237503 w 1274852"/>
                <a:gd name="connsiteY6" fmla="*/ 212783 h 972537"/>
                <a:gd name="connsiteX7" fmla="*/ 37349 w 1274852"/>
                <a:gd name="connsiteY7" fmla="*/ 212783 h 972537"/>
                <a:gd name="connsiteX8" fmla="*/ 37349 w 1274852"/>
                <a:gd name="connsiteY8" fmla="*/ 95778 h 972537"/>
                <a:gd name="connsiteX9" fmla="*/ 95778 w 1274852"/>
                <a:gd name="connsiteY9" fmla="*/ 37349 h 972537"/>
                <a:gd name="connsiteX10" fmla="*/ 1027414 w 1274852"/>
                <a:gd name="connsiteY10" fmla="*/ 37349 h 972537"/>
                <a:gd name="connsiteX11" fmla="*/ 1046088 w 1274852"/>
                <a:gd name="connsiteY11" fmla="*/ 18675 h 972537"/>
                <a:gd name="connsiteX12" fmla="*/ 1027414 w 1274852"/>
                <a:gd name="connsiteY12" fmla="*/ 0 h 972537"/>
                <a:gd name="connsiteX13" fmla="*/ 95778 w 1274852"/>
                <a:gd name="connsiteY13" fmla="*/ 0 h 972537"/>
                <a:gd name="connsiteX14" fmla="*/ 0 w 1274852"/>
                <a:gd name="connsiteY14" fmla="*/ 95778 h 972537"/>
                <a:gd name="connsiteX15" fmla="*/ 0 w 1274852"/>
                <a:gd name="connsiteY15" fmla="*/ 389871 h 972537"/>
                <a:gd name="connsiteX16" fmla="*/ 18675 w 1274852"/>
                <a:gd name="connsiteY16" fmla="*/ 408545 h 972537"/>
                <a:gd name="connsiteX17" fmla="*/ 37349 w 1274852"/>
                <a:gd name="connsiteY17" fmla="*/ 389871 h 972537"/>
                <a:gd name="connsiteX18" fmla="*/ 37349 w 1274852"/>
                <a:gd name="connsiteY18" fmla="*/ 250135 h 972537"/>
                <a:gd name="connsiteX19" fmla="*/ 1237503 w 1274852"/>
                <a:gd name="connsiteY19" fmla="*/ 250135 h 972537"/>
                <a:gd name="connsiteX20" fmla="*/ 1237503 w 1274852"/>
                <a:gd name="connsiteY20" fmla="*/ 876760 h 972537"/>
                <a:gd name="connsiteX21" fmla="*/ 1179074 w 1274852"/>
                <a:gd name="connsiteY21" fmla="*/ 935189 h 972537"/>
                <a:gd name="connsiteX22" fmla="*/ 1015586 w 1274852"/>
                <a:gd name="connsiteY22" fmla="*/ 935189 h 972537"/>
                <a:gd name="connsiteX23" fmla="*/ 996912 w 1274852"/>
                <a:gd name="connsiteY23" fmla="*/ 953863 h 972537"/>
                <a:gd name="connsiteX24" fmla="*/ 1015586 w 1274852"/>
                <a:gd name="connsiteY24" fmla="*/ 972538 h 972537"/>
                <a:gd name="connsiteX25" fmla="*/ 1179074 w 1274852"/>
                <a:gd name="connsiteY25" fmla="*/ 972538 h 972537"/>
                <a:gd name="connsiteX26" fmla="*/ 1274852 w 1274852"/>
                <a:gd name="connsiteY26" fmla="*/ 876760 h 972537"/>
                <a:gd name="connsiteX27" fmla="*/ 1274852 w 1274852"/>
                <a:gd name="connsiteY27" fmla="*/ 95778 h 972537"/>
                <a:gd name="connsiteX28" fmla="*/ 1179074 w 1274852"/>
                <a:gd name="connsiteY28" fmla="*/ 0 h 972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74852" h="972537">
                  <a:moveTo>
                    <a:pt x="1179074" y="0"/>
                  </a:moveTo>
                  <a:lnTo>
                    <a:pt x="1113783" y="0"/>
                  </a:lnTo>
                  <a:cubicBezTo>
                    <a:pt x="1103467" y="0"/>
                    <a:pt x="1095108" y="8359"/>
                    <a:pt x="1095108" y="18675"/>
                  </a:cubicBezTo>
                  <a:cubicBezTo>
                    <a:pt x="1095108" y="28990"/>
                    <a:pt x="1103467" y="37349"/>
                    <a:pt x="1113783" y="37349"/>
                  </a:cubicBezTo>
                  <a:lnTo>
                    <a:pt x="1179074" y="37349"/>
                  </a:lnTo>
                  <a:cubicBezTo>
                    <a:pt x="1211291" y="37349"/>
                    <a:pt x="1237503" y="63558"/>
                    <a:pt x="1237503" y="95778"/>
                  </a:cubicBezTo>
                  <a:lnTo>
                    <a:pt x="1237503" y="212783"/>
                  </a:lnTo>
                  <a:lnTo>
                    <a:pt x="37349" y="212783"/>
                  </a:lnTo>
                  <a:lnTo>
                    <a:pt x="37349" y="95778"/>
                  </a:lnTo>
                  <a:cubicBezTo>
                    <a:pt x="37349" y="63561"/>
                    <a:pt x="63558" y="37349"/>
                    <a:pt x="95778" y="37349"/>
                  </a:cubicBezTo>
                  <a:lnTo>
                    <a:pt x="1027414" y="37349"/>
                  </a:lnTo>
                  <a:cubicBezTo>
                    <a:pt x="1037730" y="37349"/>
                    <a:pt x="1046088" y="28990"/>
                    <a:pt x="1046088" y="18675"/>
                  </a:cubicBezTo>
                  <a:cubicBezTo>
                    <a:pt x="1046088" y="8359"/>
                    <a:pt x="1037730" y="0"/>
                    <a:pt x="1027414" y="0"/>
                  </a:cubicBezTo>
                  <a:lnTo>
                    <a:pt x="95778" y="0"/>
                  </a:lnTo>
                  <a:cubicBezTo>
                    <a:pt x="42966" y="0"/>
                    <a:pt x="0" y="42966"/>
                    <a:pt x="0" y="95778"/>
                  </a:cubicBezTo>
                  <a:lnTo>
                    <a:pt x="0" y="389871"/>
                  </a:lnTo>
                  <a:cubicBezTo>
                    <a:pt x="0" y="400187"/>
                    <a:pt x="8359" y="408545"/>
                    <a:pt x="18675" y="408545"/>
                  </a:cubicBezTo>
                  <a:cubicBezTo>
                    <a:pt x="28990" y="408545"/>
                    <a:pt x="37349" y="400187"/>
                    <a:pt x="37349" y="389871"/>
                  </a:cubicBezTo>
                  <a:lnTo>
                    <a:pt x="37349" y="250135"/>
                  </a:lnTo>
                  <a:lnTo>
                    <a:pt x="1237503" y="250135"/>
                  </a:lnTo>
                  <a:lnTo>
                    <a:pt x="1237503" y="876760"/>
                  </a:lnTo>
                  <a:cubicBezTo>
                    <a:pt x="1237503" y="908977"/>
                    <a:pt x="1211294" y="935189"/>
                    <a:pt x="1179074" y="935189"/>
                  </a:cubicBezTo>
                  <a:lnTo>
                    <a:pt x="1015586" y="935189"/>
                  </a:lnTo>
                  <a:cubicBezTo>
                    <a:pt x="1005271" y="935189"/>
                    <a:pt x="996912" y="943547"/>
                    <a:pt x="996912" y="953863"/>
                  </a:cubicBezTo>
                  <a:cubicBezTo>
                    <a:pt x="996912" y="964179"/>
                    <a:pt x="1005271" y="972538"/>
                    <a:pt x="1015586" y="972538"/>
                  </a:cubicBezTo>
                  <a:lnTo>
                    <a:pt x="1179074" y="972538"/>
                  </a:lnTo>
                  <a:cubicBezTo>
                    <a:pt x="1231886" y="972538"/>
                    <a:pt x="1274852" y="929571"/>
                    <a:pt x="1274852" y="876760"/>
                  </a:cubicBezTo>
                  <a:lnTo>
                    <a:pt x="1274852" y="95778"/>
                  </a:lnTo>
                  <a:cubicBezTo>
                    <a:pt x="1274852" y="42966"/>
                    <a:pt x="1231886" y="0"/>
                    <a:pt x="1179074" y="0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1E513FE-6602-88F0-493E-E682A0FCD889}"/>
                </a:ext>
              </a:extLst>
            </p:cNvPr>
            <p:cNvSpPr/>
            <p:nvPr/>
          </p:nvSpPr>
          <p:spPr>
            <a:xfrm>
              <a:off x="884033" y="800561"/>
              <a:ext cx="69180" cy="69183"/>
            </a:xfrm>
            <a:custGeom>
              <a:avLst/>
              <a:gdLst>
                <a:gd name="connsiteX0" fmla="*/ 0 w 69180"/>
                <a:gd name="connsiteY0" fmla="*/ 34590 h 69183"/>
                <a:gd name="connsiteX1" fmla="*/ 34590 w 69180"/>
                <a:gd name="connsiteY1" fmla="*/ 69183 h 69183"/>
                <a:gd name="connsiteX2" fmla="*/ 69181 w 69180"/>
                <a:gd name="connsiteY2" fmla="*/ 34590 h 69183"/>
                <a:gd name="connsiteX3" fmla="*/ 34590 w 69180"/>
                <a:gd name="connsiteY3" fmla="*/ 0 h 69183"/>
                <a:gd name="connsiteX4" fmla="*/ 0 w 69180"/>
                <a:gd name="connsiteY4" fmla="*/ 34590 h 6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80" h="69183">
                  <a:moveTo>
                    <a:pt x="0" y="34590"/>
                  </a:moveTo>
                  <a:cubicBezTo>
                    <a:pt x="0" y="53696"/>
                    <a:pt x="15487" y="69183"/>
                    <a:pt x="34590" y="69183"/>
                  </a:cubicBezTo>
                  <a:cubicBezTo>
                    <a:pt x="53693" y="69183"/>
                    <a:pt x="69181" y="53696"/>
                    <a:pt x="69181" y="34590"/>
                  </a:cubicBezTo>
                  <a:cubicBezTo>
                    <a:pt x="69181" y="15485"/>
                    <a:pt x="53693" y="0"/>
                    <a:pt x="34590" y="0"/>
                  </a:cubicBezTo>
                  <a:cubicBezTo>
                    <a:pt x="15487" y="0"/>
                    <a:pt x="0" y="15485"/>
                    <a:pt x="0" y="34590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44D17D3-6316-E966-7470-232B0673F813}"/>
                </a:ext>
              </a:extLst>
            </p:cNvPr>
            <p:cNvSpPr/>
            <p:nvPr/>
          </p:nvSpPr>
          <p:spPr>
            <a:xfrm>
              <a:off x="990443" y="800561"/>
              <a:ext cx="69180" cy="69183"/>
            </a:xfrm>
            <a:custGeom>
              <a:avLst/>
              <a:gdLst>
                <a:gd name="connsiteX0" fmla="*/ 0 w 69180"/>
                <a:gd name="connsiteY0" fmla="*/ 34590 h 69183"/>
                <a:gd name="connsiteX1" fmla="*/ 34590 w 69180"/>
                <a:gd name="connsiteY1" fmla="*/ 69183 h 69183"/>
                <a:gd name="connsiteX2" fmla="*/ 69181 w 69180"/>
                <a:gd name="connsiteY2" fmla="*/ 34590 h 69183"/>
                <a:gd name="connsiteX3" fmla="*/ 34590 w 69180"/>
                <a:gd name="connsiteY3" fmla="*/ 0 h 69183"/>
                <a:gd name="connsiteX4" fmla="*/ 0 w 69180"/>
                <a:gd name="connsiteY4" fmla="*/ 34590 h 6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80" h="69183">
                  <a:moveTo>
                    <a:pt x="0" y="34590"/>
                  </a:moveTo>
                  <a:cubicBezTo>
                    <a:pt x="0" y="53696"/>
                    <a:pt x="15487" y="69183"/>
                    <a:pt x="34590" y="69183"/>
                  </a:cubicBezTo>
                  <a:cubicBezTo>
                    <a:pt x="53693" y="69183"/>
                    <a:pt x="69181" y="53696"/>
                    <a:pt x="69181" y="34590"/>
                  </a:cubicBezTo>
                  <a:cubicBezTo>
                    <a:pt x="69181" y="15485"/>
                    <a:pt x="53693" y="0"/>
                    <a:pt x="34590" y="0"/>
                  </a:cubicBezTo>
                  <a:cubicBezTo>
                    <a:pt x="15487" y="0"/>
                    <a:pt x="0" y="15485"/>
                    <a:pt x="0" y="34590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21A5BD-FA9E-C558-5D4E-CE89E400C47D}"/>
                </a:ext>
              </a:extLst>
            </p:cNvPr>
            <p:cNvSpPr/>
            <p:nvPr/>
          </p:nvSpPr>
          <p:spPr>
            <a:xfrm>
              <a:off x="1096853" y="800561"/>
              <a:ext cx="69180" cy="69183"/>
            </a:xfrm>
            <a:custGeom>
              <a:avLst/>
              <a:gdLst>
                <a:gd name="connsiteX0" fmla="*/ 0 w 69180"/>
                <a:gd name="connsiteY0" fmla="*/ 34590 h 69183"/>
                <a:gd name="connsiteX1" fmla="*/ 34590 w 69180"/>
                <a:gd name="connsiteY1" fmla="*/ 69183 h 69183"/>
                <a:gd name="connsiteX2" fmla="*/ 69181 w 69180"/>
                <a:gd name="connsiteY2" fmla="*/ 34590 h 69183"/>
                <a:gd name="connsiteX3" fmla="*/ 34590 w 69180"/>
                <a:gd name="connsiteY3" fmla="*/ 0 h 69183"/>
                <a:gd name="connsiteX4" fmla="*/ 0 w 69180"/>
                <a:gd name="connsiteY4" fmla="*/ 34590 h 6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80" h="69183">
                  <a:moveTo>
                    <a:pt x="0" y="34590"/>
                  </a:moveTo>
                  <a:cubicBezTo>
                    <a:pt x="0" y="53696"/>
                    <a:pt x="15487" y="69183"/>
                    <a:pt x="34590" y="69183"/>
                  </a:cubicBezTo>
                  <a:cubicBezTo>
                    <a:pt x="53693" y="69183"/>
                    <a:pt x="69181" y="53696"/>
                    <a:pt x="69181" y="34590"/>
                  </a:cubicBezTo>
                  <a:cubicBezTo>
                    <a:pt x="69181" y="15485"/>
                    <a:pt x="53693" y="0"/>
                    <a:pt x="34590" y="0"/>
                  </a:cubicBezTo>
                  <a:cubicBezTo>
                    <a:pt x="15487" y="0"/>
                    <a:pt x="0" y="15485"/>
                    <a:pt x="0" y="34590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9912E3-7A3D-999B-7EF2-45FADBF2A0F1}"/>
                </a:ext>
              </a:extLst>
            </p:cNvPr>
            <p:cNvSpPr/>
            <p:nvPr/>
          </p:nvSpPr>
          <p:spPr>
            <a:xfrm>
              <a:off x="908909" y="1154011"/>
              <a:ext cx="287191" cy="217350"/>
            </a:xfrm>
            <a:custGeom>
              <a:avLst/>
              <a:gdLst>
                <a:gd name="connsiteX0" fmla="*/ 79976 w 287191"/>
                <a:gd name="connsiteY0" fmla="*/ 217348 h 217350"/>
                <a:gd name="connsiteX1" fmla="*/ 80083 w 287191"/>
                <a:gd name="connsiteY1" fmla="*/ 217348 h 217350"/>
                <a:gd name="connsiteX2" fmla="*/ 97672 w 287191"/>
                <a:gd name="connsiteY2" fmla="*/ 204943 h 217350"/>
                <a:gd name="connsiteX3" fmla="*/ 143930 w 287191"/>
                <a:gd name="connsiteY3" fmla="*/ 75137 h 217350"/>
                <a:gd name="connsiteX4" fmla="*/ 188132 w 287191"/>
                <a:gd name="connsiteY4" fmla="*/ 204707 h 217350"/>
                <a:gd name="connsiteX5" fmla="*/ 205728 w 287191"/>
                <a:gd name="connsiteY5" fmla="*/ 217351 h 217350"/>
                <a:gd name="connsiteX6" fmla="*/ 205805 w 287191"/>
                <a:gd name="connsiteY6" fmla="*/ 217351 h 217350"/>
                <a:gd name="connsiteX7" fmla="*/ 223429 w 287191"/>
                <a:gd name="connsiteY7" fmla="*/ 204851 h 217350"/>
                <a:gd name="connsiteX8" fmla="*/ 286136 w 287191"/>
                <a:gd name="connsiteY8" fmla="*/ 25958 h 217350"/>
                <a:gd name="connsiteX9" fmla="*/ 274687 w 287191"/>
                <a:gd name="connsiteY9" fmla="*/ 2157 h 217350"/>
                <a:gd name="connsiteX10" fmla="*/ 250886 w 287191"/>
                <a:gd name="connsiteY10" fmla="*/ 13606 h 217350"/>
                <a:gd name="connsiteX11" fmla="*/ 206042 w 287191"/>
                <a:gd name="connsiteY11" fmla="*/ 141537 h 217350"/>
                <a:gd name="connsiteX12" fmla="*/ 161990 w 287191"/>
                <a:gd name="connsiteY12" fmla="*/ 12396 h 217350"/>
                <a:gd name="connsiteX13" fmla="*/ 126725 w 287191"/>
                <a:gd name="connsiteY13" fmla="*/ 12157 h 217350"/>
                <a:gd name="connsiteX14" fmla="*/ 80402 w 287191"/>
                <a:gd name="connsiteY14" fmla="*/ 142144 h 217350"/>
                <a:gd name="connsiteX15" fmla="*/ 36340 w 287191"/>
                <a:gd name="connsiteY15" fmla="*/ 13920 h 217350"/>
                <a:gd name="connsiteX16" fmla="*/ 12610 w 287191"/>
                <a:gd name="connsiteY16" fmla="*/ 2329 h 217350"/>
                <a:gd name="connsiteX17" fmla="*/ 1020 w 287191"/>
                <a:gd name="connsiteY17" fmla="*/ 26058 h 217350"/>
                <a:gd name="connsiteX18" fmla="*/ 62422 w 287191"/>
                <a:gd name="connsiteY18" fmla="*/ 204742 h 217350"/>
                <a:gd name="connsiteX19" fmla="*/ 79976 w 287191"/>
                <a:gd name="connsiteY19" fmla="*/ 217348 h 21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191" h="217350">
                  <a:moveTo>
                    <a:pt x="79976" y="217348"/>
                  </a:moveTo>
                  <a:lnTo>
                    <a:pt x="80083" y="217348"/>
                  </a:lnTo>
                  <a:cubicBezTo>
                    <a:pt x="87976" y="217348"/>
                    <a:pt x="95023" y="212383"/>
                    <a:pt x="97672" y="204943"/>
                  </a:cubicBezTo>
                  <a:lnTo>
                    <a:pt x="143930" y="75137"/>
                  </a:lnTo>
                  <a:lnTo>
                    <a:pt x="188132" y="204707"/>
                  </a:lnTo>
                  <a:cubicBezTo>
                    <a:pt x="190701" y="212239"/>
                    <a:pt x="197768" y="217316"/>
                    <a:pt x="205728" y="217351"/>
                  </a:cubicBezTo>
                  <a:lnTo>
                    <a:pt x="205805" y="217351"/>
                  </a:lnTo>
                  <a:cubicBezTo>
                    <a:pt x="213736" y="217351"/>
                    <a:pt x="220802" y="212341"/>
                    <a:pt x="223429" y="204851"/>
                  </a:cubicBezTo>
                  <a:lnTo>
                    <a:pt x="286136" y="25958"/>
                  </a:lnTo>
                  <a:cubicBezTo>
                    <a:pt x="289547" y="16228"/>
                    <a:pt x="284423" y="5571"/>
                    <a:pt x="274687" y="2157"/>
                  </a:cubicBezTo>
                  <a:cubicBezTo>
                    <a:pt x="264961" y="-1254"/>
                    <a:pt x="254299" y="3870"/>
                    <a:pt x="250886" y="13606"/>
                  </a:cubicBezTo>
                  <a:lnTo>
                    <a:pt x="206042" y="141537"/>
                  </a:lnTo>
                  <a:lnTo>
                    <a:pt x="161990" y="12396"/>
                  </a:lnTo>
                  <a:cubicBezTo>
                    <a:pt x="156995" y="-4016"/>
                    <a:pt x="131931" y="-4167"/>
                    <a:pt x="126725" y="12157"/>
                  </a:cubicBezTo>
                  <a:lnTo>
                    <a:pt x="80402" y="142144"/>
                  </a:lnTo>
                  <a:lnTo>
                    <a:pt x="36340" y="13920"/>
                  </a:lnTo>
                  <a:cubicBezTo>
                    <a:pt x="32988" y="4164"/>
                    <a:pt x="22366" y="-1033"/>
                    <a:pt x="12610" y="2329"/>
                  </a:cubicBezTo>
                  <a:cubicBezTo>
                    <a:pt x="2857" y="5680"/>
                    <a:pt x="-2334" y="16305"/>
                    <a:pt x="1020" y="26058"/>
                  </a:cubicBezTo>
                  <a:lnTo>
                    <a:pt x="62422" y="204742"/>
                  </a:lnTo>
                  <a:cubicBezTo>
                    <a:pt x="64999" y="212246"/>
                    <a:pt x="72040" y="217301"/>
                    <a:pt x="79976" y="217348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248654B-3A9B-D7C5-B207-BCBA1F8D7715}"/>
                </a:ext>
              </a:extLst>
            </p:cNvPr>
            <p:cNvSpPr/>
            <p:nvPr/>
          </p:nvSpPr>
          <p:spPr>
            <a:xfrm>
              <a:off x="1254431" y="1154010"/>
              <a:ext cx="287191" cy="217351"/>
            </a:xfrm>
            <a:custGeom>
              <a:avLst/>
              <a:gdLst>
                <a:gd name="connsiteX0" fmla="*/ 79976 w 287191"/>
                <a:gd name="connsiteY0" fmla="*/ 217349 h 217351"/>
                <a:gd name="connsiteX1" fmla="*/ 80083 w 287191"/>
                <a:gd name="connsiteY1" fmla="*/ 217349 h 217351"/>
                <a:gd name="connsiteX2" fmla="*/ 97672 w 287191"/>
                <a:gd name="connsiteY2" fmla="*/ 204944 h 217351"/>
                <a:gd name="connsiteX3" fmla="*/ 143930 w 287191"/>
                <a:gd name="connsiteY3" fmla="*/ 75138 h 217351"/>
                <a:gd name="connsiteX4" fmla="*/ 188132 w 287191"/>
                <a:gd name="connsiteY4" fmla="*/ 204708 h 217351"/>
                <a:gd name="connsiteX5" fmla="*/ 205728 w 287191"/>
                <a:gd name="connsiteY5" fmla="*/ 217352 h 217351"/>
                <a:gd name="connsiteX6" fmla="*/ 205805 w 287191"/>
                <a:gd name="connsiteY6" fmla="*/ 217352 h 217351"/>
                <a:gd name="connsiteX7" fmla="*/ 223429 w 287191"/>
                <a:gd name="connsiteY7" fmla="*/ 204852 h 217351"/>
                <a:gd name="connsiteX8" fmla="*/ 286136 w 287191"/>
                <a:gd name="connsiteY8" fmla="*/ 25959 h 217351"/>
                <a:gd name="connsiteX9" fmla="*/ 274687 w 287191"/>
                <a:gd name="connsiteY9" fmla="*/ 2158 h 217351"/>
                <a:gd name="connsiteX10" fmla="*/ 250886 w 287191"/>
                <a:gd name="connsiteY10" fmla="*/ 13607 h 217351"/>
                <a:gd name="connsiteX11" fmla="*/ 206042 w 287191"/>
                <a:gd name="connsiteY11" fmla="*/ 141538 h 217351"/>
                <a:gd name="connsiteX12" fmla="*/ 161990 w 287191"/>
                <a:gd name="connsiteY12" fmla="*/ 12397 h 217351"/>
                <a:gd name="connsiteX13" fmla="*/ 126725 w 287191"/>
                <a:gd name="connsiteY13" fmla="*/ 12158 h 217351"/>
                <a:gd name="connsiteX14" fmla="*/ 80402 w 287191"/>
                <a:gd name="connsiteY14" fmla="*/ 142145 h 217351"/>
                <a:gd name="connsiteX15" fmla="*/ 36340 w 287191"/>
                <a:gd name="connsiteY15" fmla="*/ 13923 h 217351"/>
                <a:gd name="connsiteX16" fmla="*/ 12610 w 287191"/>
                <a:gd name="connsiteY16" fmla="*/ 2332 h 217351"/>
                <a:gd name="connsiteX17" fmla="*/ 1020 w 287191"/>
                <a:gd name="connsiteY17" fmla="*/ 26061 h 217351"/>
                <a:gd name="connsiteX18" fmla="*/ 62422 w 287191"/>
                <a:gd name="connsiteY18" fmla="*/ 204745 h 217351"/>
                <a:gd name="connsiteX19" fmla="*/ 79976 w 287191"/>
                <a:gd name="connsiteY19" fmla="*/ 217349 h 217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191" h="217351">
                  <a:moveTo>
                    <a:pt x="79976" y="217349"/>
                  </a:moveTo>
                  <a:lnTo>
                    <a:pt x="80083" y="217349"/>
                  </a:lnTo>
                  <a:cubicBezTo>
                    <a:pt x="87976" y="217349"/>
                    <a:pt x="95023" y="212384"/>
                    <a:pt x="97672" y="204944"/>
                  </a:cubicBezTo>
                  <a:lnTo>
                    <a:pt x="143930" y="75138"/>
                  </a:lnTo>
                  <a:lnTo>
                    <a:pt x="188132" y="204708"/>
                  </a:lnTo>
                  <a:cubicBezTo>
                    <a:pt x="190701" y="212240"/>
                    <a:pt x="197768" y="217317"/>
                    <a:pt x="205728" y="217352"/>
                  </a:cubicBezTo>
                  <a:lnTo>
                    <a:pt x="205805" y="217352"/>
                  </a:lnTo>
                  <a:cubicBezTo>
                    <a:pt x="213736" y="217352"/>
                    <a:pt x="220802" y="212342"/>
                    <a:pt x="223429" y="204852"/>
                  </a:cubicBezTo>
                  <a:lnTo>
                    <a:pt x="286136" y="25959"/>
                  </a:lnTo>
                  <a:cubicBezTo>
                    <a:pt x="289547" y="16229"/>
                    <a:pt x="284423" y="5572"/>
                    <a:pt x="274687" y="2158"/>
                  </a:cubicBezTo>
                  <a:cubicBezTo>
                    <a:pt x="264961" y="-1253"/>
                    <a:pt x="254299" y="3871"/>
                    <a:pt x="250886" y="13607"/>
                  </a:cubicBezTo>
                  <a:lnTo>
                    <a:pt x="206042" y="141538"/>
                  </a:lnTo>
                  <a:lnTo>
                    <a:pt x="161990" y="12397"/>
                  </a:lnTo>
                  <a:cubicBezTo>
                    <a:pt x="156992" y="-4017"/>
                    <a:pt x="131931" y="-4167"/>
                    <a:pt x="126725" y="12158"/>
                  </a:cubicBezTo>
                  <a:lnTo>
                    <a:pt x="80402" y="142145"/>
                  </a:lnTo>
                  <a:lnTo>
                    <a:pt x="36340" y="13923"/>
                  </a:lnTo>
                  <a:cubicBezTo>
                    <a:pt x="32988" y="4167"/>
                    <a:pt x="22361" y="-1029"/>
                    <a:pt x="12610" y="2332"/>
                  </a:cubicBezTo>
                  <a:cubicBezTo>
                    <a:pt x="2857" y="5684"/>
                    <a:pt x="-2334" y="16308"/>
                    <a:pt x="1020" y="26061"/>
                  </a:cubicBezTo>
                  <a:lnTo>
                    <a:pt x="62422" y="204745"/>
                  </a:lnTo>
                  <a:cubicBezTo>
                    <a:pt x="65001" y="212247"/>
                    <a:pt x="72043" y="217302"/>
                    <a:pt x="79976" y="217349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B1C0AA9-42A7-B6AD-B779-2FD943978ABA}"/>
                </a:ext>
              </a:extLst>
            </p:cNvPr>
            <p:cNvSpPr/>
            <p:nvPr/>
          </p:nvSpPr>
          <p:spPr>
            <a:xfrm>
              <a:off x="1594346" y="1154011"/>
              <a:ext cx="287191" cy="217350"/>
            </a:xfrm>
            <a:custGeom>
              <a:avLst/>
              <a:gdLst>
                <a:gd name="connsiteX0" fmla="*/ 79981 w 287191"/>
                <a:gd name="connsiteY0" fmla="*/ 217348 h 217350"/>
                <a:gd name="connsiteX1" fmla="*/ 80085 w 287191"/>
                <a:gd name="connsiteY1" fmla="*/ 217348 h 217350"/>
                <a:gd name="connsiteX2" fmla="*/ 97674 w 287191"/>
                <a:gd name="connsiteY2" fmla="*/ 204943 h 217350"/>
                <a:gd name="connsiteX3" fmla="*/ 143933 w 287191"/>
                <a:gd name="connsiteY3" fmla="*/ 75137 h 217350"/>
                <a:gd name="connsiteX4" fmla="*/ 188134 w 287191"/>
                <a:gd name="connsiteY4" fmla="*/ 204707 h 217350"/>
                <a:gd name="connsiteX5" fmla="*/ 205731 w 287191"/>
                <a:gd name="connsiteY5" fmla="*/ 217351 h 217350"/>
                <a:gd name="connsiteX6" fmla="*/ 205808 w 287191"/>
                <a:gd name="connsiteY6" fmla="*/ 217351 h 217350"/>
                <a:gd name="connsiteX7" fmla="*/ 223432 w 287191"/>
                <a:gd name="connsiteY7" fmla="*/ 204851 h 217350"/>
                <a:gd name="connsiteX8" fmla="*/ 286136 w 287191"/>
                <a:gd name="connsiteY8" fmla="*/ 25958 h 217350"/>
                <a:gd name="connsiteX9" fmla="*/ 274687 w 287191"/>
                <a:gd name="connsiteY9" fmla="*/ 2157 h 217350"/>
                <a:gd name="connsiteX10" fmla="*/ 250886 w 287191"/>
                <a:gd name="connsiteY10" fmla="*/ 13606 h 217350"/>
                <a:gd name="connsiteX11" fmla="*/ 206044 w 287191"/>
                <a:gd name="connsiteY11" fmla="*/ 141537 h 217350"/>
                <a:gd name="connsiteX12" fmla="*/ 161992 w 287191"/>
                <a:gd name="connsiteY12" fmla="*/ 12396 h 217350"/>
                <a:gd name="connsiteX13" fmla="*/ 126727 w 287191"/>
                <a:gd name="connsiteY13" fmla="*/ 12157 h 217350"/>
                <a:gd name="connsiteX14" fmla="*/ 80404 w 287191"/>
                <a:gd name="connsiteY14" fmla="*/ 142144 h 217350"/>
                <a:gd name="connsiteX15" fmla="*/ 36340 w 287191"/>
                <a:gd name="connsiteY15" fmla="*/ 13922 h 217350"/>
                <a:gd name="connsiteX16" fmla="*/ 12610 w 287191"/>
                <a:gd name="connsiteY16" fmla="*/ 2331 h 217350"/>
                <a:gd name="connsiteX17" fmla="*/ 1020 w 287191"/>
                <a:gd name="connsiteY17" fmla="*/ 26061 h 217350"/>
                <a:gd name="connsiteX18" fmla="*/ 62424 w 287191"/>
                <a:gd name="connsiteY18" fmla="*/ 204744 h 217350"/>
                <a:gd name="connsiteX19" fmla="*/ 79981 w 287191"/>
                <a:gd name="connsiteY19" fmla="*/ 217348 h 21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7191" h="217350">
                  <a:moveTo>
                    <a:pt x="79981" y="217348"/>
                  </a:moveTo>
                  <a:lnTo>
                    <a:pt x="80085" y="217348"/>
                  </a:lnTo>
                  <a:cubicBezTo>
                    <a:pt x="87978" y="217348"/>
                    <a:pt x="95025" y="212383"/>
                    <a:pt x="97674" y="204943"/>
                  </a:cubicBezTo>
                  <a:lnTo>
                    <a:pt x="143933" y="75137"/>
                  </a:lnTo>
                  <a:lnTo>
                    <a:pt x="188134" y="204707"/>
                  </a:lnTo>
                  <a:cubicBezTo>
                    <a:pt x="190704" y="212239"/>
                    <a:pt x="197770" y="217316"/>
                    <a:pt x="205731" y="217351"/>
                  </a:cubicBezTo>
                  <a:lnTo>
                    <a:pt x="205808" y="217351"/>
                  </a:lnTo>
                  <a:cubicBezTo>
                    <a:pt x="213738" y="217351"/>
                    <a:pt x="220805" y="212341"/>
                    <a:pt x="223432" y="204851"/>
                  </a:cubicBezTo>
                  <a:lnTo>
                    <a:pt x="286136" y="25958"/>
                  </a:lnTo>
                  <a:cubicBezTo>
                    <a:pt x="289547" y="16228"/>
                    <a:pt x="284423" y="5571"/>
                    <a:pt x="274687" y="2157"/>
                  </a:cubicBezTo>
                  <a:cubicBezTo>
                    <a:pt x="264959" y="-1254"/>
                    <a:pt x="254299" y="3870"/>
                    <a:pt x="250886" y="13606"/>
                  </a:cubicBezTo>
                  <a:lnTo>
                    <a:pt x="206044" y="141537"/>
                  </a:lnTo>
                  <a:lnTo>
                    <a:pt x="161992" y="12396"/>
                  </a:lnTo>
                  <a:cubicBezTo>
                    <a:pt x="157000" y="-4016"/>
                    <a:pt x="131931" y="-4167"/>
                    <a:pt x="126727" y="12157"/>
                  </a:cubicBezTo>
                  <a:lnTo>
                    <a:pt x="80404" y="142144"/>
                  </a:lnTo>
                  <a:lnTo>
                    <a:pt x="36340" y="13922"/>
                  </a:lnTo>
                  <a:cubicBezTo>
                    <a:pt x="32988" y="4169"/>
                    <a:pt x="22378" y="-1025"/>
                    <a:pt x="12610" y="2331"/>
                  </a:cubicBezTo>
                  <a:cubicBezTo>
                    <a:pt x="2857" y="5683"/>
                    <a:pt x="-2334" y="16307"/>
                    <a:pt x="1020" y="26061"/>
                  </a:cubicBezTo>
                  <a:lnTo>
                    <a:pt x="62424" y="204744"/>
                  </a:lnTo>
                  <a:cubicBezTo>
                    <a:pt x="65004" y="212246"/>
                    <a:pt x="72043" y="217301"/>
                    <a:pt x="79981" y="217348"/>
                  </a:cubicBezTo>
                  <a:close/>
                </a:path>
              </a:pathLst>
            </a:custGeom>
            <a:grpFill/>
            <a:ln w="24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E"/>
            </a:p>
          </p:txBody>
        </p:sp>
      </p:grpSp>
      <p:sp>
        <p:nvSpPr>
          <p:cNvPr id="33" name="Graphic 61">
            <a:extLst>
              <a:ext uri="{FF2B5EF4-FFF2-40B4-BE49-F238E27FC236}">
                <a16:creationId xmlns:a16="http://schemas.microsoft.com/office/drawing/2014/main" id="{AA561F50-C9B9-F5D1-2BAC-33168E63369F}"/>
              </a:ext>
            </a:extLst>
          </p:cNvPr>
          <p:cNvSpPr/>
          <p:nvPr/>
        </p:nvSpPr>
        <p:spPr>
          <a:xfrm>
            <a:off x="688073" y="4991746"/>
            <a:ext cx="523336" cy="531471"/>
          </a:xfrm>
          <a:custGeom>
            <a:avLst/>
            <a:gdLst>
              <a:gd name="connsiteX0" fmla="*/ 1020525 w 1270738"/>
              <a:gd name="connsiteY0" fmla="*/ 489599 h 1155225"/>
              <a:gd name="connsiteX1" fmla="*/ 996666 w 1270738"/>
              <a:gd name="connsiteY1" fmla="*/ 500723 h 1155225"/>
              <a:gd name="connsiteX2" fmla="*/ 962821 w 1270738"/>
              <a:gd name="connsiteY2" fmla="*/ 593713 h 1155225"/>
              <a:gd name="connsiteX3" fmla="*/ 928975 w 1270738"/>
              <a:gd name="connsiteY3" fmla="*/ 500723 h 1155225"/>
              <a:gd name="connsiteX4" fmla="*/ 911482 w 1270738"/>
              <a:gd name="connsiteY4" fmla="*/ 488478 h 1155225"/>
              <a:gd name="connsiteX5" fmla="*/ 893990 w 1270738"/>
              <a:gd name="connsiteY5" fmla="*/ 500723 h 1155225"/>
              <a:gd name="connsiteX6" fmla="*/ 860144 w 1270738"/>
              <a:gd name="connsiteY6" fmla="*/ 593713 h 1155225"/>
              <a:gd name="connsiteX7" fmla="*/ 826298 w 1270738"/>
              <a:gd name="connsiteY7" fmla="*/ 500723 h 1155225"/>
              <a:gd name="connsiteX8" fmla="*/ 802439 w 1270738"/>
              <a:gd name="connsiteY8" fmla="*/ 489599 h 1155225"/>
              <a:gd name="connsiteX9" fmla="*/ 791316 w 1270738"/>
              <a:gd name="connsiteY9" fmla="*/ 513458 h 1155225"/>
              <a:gd name="connsiteX10" fmla="*/ 842654 w 1270738"/>
              <a:gd name="connsiteY10" fmla="*/ 654505 h 1155225"/>
              <a:gd name="connsiteX11" fmla="*/ 860146 w 1270738"/>
              <a:gd name="connsiteY11" fmla="*/ 666753 h 1155225"/>
              <a:gd name="connsiteX12" fmla="*/ 877639 w 1270738"/>
              <a:gd name="connsiteY12" fmla="*/ 654505 h 1155225"/>
              <a:gd name="connsiteX13" fmla="*/ 911485 w 1270738"/>
              <a:gd name="connsiteY13" fmla="*/ 561515 h 1155225"/>
              <a:gd name="connsiteX14" fmla="*/ 945331 w 1270738"/>
              <a:gd name="connsiteY14" fmla="*/ 654505 h 1155225"/>
              <a:gd name="connsiteX15" fmla="*/ 962823 w 1270738"/>
              <a:gd name="connsiteY15" fmla="*/ 666753 h 1155225"/>
              <a:gd name="connsiteX16" fmla="*/ 980316 w 1270738"/>
              <a:gd name="connsiteY16" fmla="*/ 654505 h 1155225"/>
              <a:gd name="connsiteX17" fmla="*/ 1031654 w 1270738"/>
              <a:gd name="connsiteY17" fmla="*/ 513458 h 1155225"/>
              <a:gd name="connsiteX18" fmla="*/ 1020525 w 1270738"/>
              <a:gd name="connsiteY18" fmla="*/ 489599 h 1155225"/>
              <a:gd name="connsiteX19" fmla="*/ 1187260 w 1270738"/>
              <a:gd name="connsiteY19" fmla="*/ 406766 h 1155225"/>
              <a:gd name="connsiteX20" fmla="*/ 1097509 w 1270738"/>
              <a:gd name="connsiteY20" fmla="*/ 231389 h 1155225"/>
              <a:gd name="connsiteX21" fmla="*/ 1094347 w 1270738"/>
              <a:gd name="connsiteY21" fmla="*/ 227194 h 1155225"/>
              <a:gd name="connsiteX22" fmla="*/ 986756 w 1270738"/>
              <a:gd name="connsiteY22" fmla="*/ 119142 h 1155225"/>
              <a:gd name="connsiteX23" fmla="*/ 635377 w 1270738"/>
              <a:gd name="connsiteY23" fmla="*/ 0 h 1155225"/>
              <a:gd name="connsiteX24" fmla="*/ 635370 w 1270738"/>
              <a:gd name="connsiteY24" fmla="*/ 0 h 1155225"/>
              <a:gd name="connsiteX25" fmla="*/ 366449 w 1270738"/>
              <a:gd name="connsiteY25" fmla="*/ 66297 h 1155225"/>
              <a:gd name="connsiteX26" fmla="*/ 358661 w 1270738"/>
              <a:gd name="connsiteY26" fmla="*/ 91444 h 1155225"/>
              <a:gd name="connsiteX27" fmla="*/ 383805 w 1270738"/>
              <a:gd name="connsiteY27" fmla="*/ 99232 h 1155225"/>
              <a:gd name="connsiteX28" fmla="*/ 585563 w 1270738"/>
              <a:gd name="connsiteY28" fmla="*/ 39547 h 1155225"/>
              <a:gd name="connsiteX29" fmla="*/ 447702 w 1270738"/>
              <a:gd name="connsiteY29" fmla="*/ 221774 h 1155225"/>
              <a:gd name="connsiteX30" fmla="*/ 228840 w 1270738"/>
              <a:gd name="connsiteY30" fmla="*/ 221774 h 1155225"/>
              <a:gd name="connsiteX31" fmla="*/ 310150 w 1270738"/>
              <a:gd name="connsiteY31" fmla="*/ 146016 h 1155225"/>
              <a:gd name="connsiteX32" fmla="*/ 313793 w 1270738"/>
              <a:gd name="connsiteY32" fmla="*/ 119943 h 1155225"/>
              <a:gd name="connsiteX33" fmla="*/ 287721 w 1270738"/>
              <a:gd name="connsiteY33" fmla="*/ 116300 h 1155225"/>
              <a:gd name="connsiteX34" fmla="*/ 176253 w 1270738"/>
              <a:gd name="connsiteY34" fmla="*/ 227373 h 1155225"/>
              <a:gd name="connsiteX35" fmla="*/ 173508 w 1270738"/>
              <a:gd name="connsiteY35" fmla="*/ 230979 h 1155225"/>
              <a:gd name="connsiteX36" fmla="*/ 83479 w 1270738"/>
              <a:gd name="connsiteY36" fmla="*/ 406766 h 1155225"/>
              <a:gd name="connsiteX37" fmla="*/ 0 w 1270738"/>
              <a:gd name="connsiteY37" fmla="*/ 495685 h 1155225"/>
              <a:gd name="connsiteX38" fmla="*/ 0 w 1270738"/>
              <a:gd name="connsiteY38" fmla="*/ 659541 h 1155225"/>
              <a:gd name="connsiteX39" fmla="*/ 83479 w 1270738"/>
              <a:gd name="connsiteY39" fmla="*/ 748463 h 1155225"/>
              <a:gd name="connsiteX40" fmla="*/ 173225 w 1270738"/>
              <a:gd name="connsiteY40" fmla="*/ 923832 h 1155225"/>
              <a:gd name="connsiteX41" fmla="*/ 176394 w 1270738"/>
              <a:gd name="connsiteY41" fmla="*/ 928037 h 1155225"/>
              <a:gd name="connsiteX42" fmla="*/ 283985 w 1270738"/>
              <a:gd name="connsiteY42" fmla="*/ 1036084 h 1155225"/>
              <a:gd name="connsiteX43" fmla="*/ 635370 w 1270738"/>
              <a:gd name="connsiteY43" fmla="*/ 1155226 h 1155225"/>
              <a:gd name="connsiteX44" fmla="*/ 927307 w 1270738"/>
              <a:gd name="connsiteY44" fmla="*/ 1076122 h 1155225"/>
              <a:gd name="connsiteX45" fmla="*/ 933941 w 1270738"/>
              <a:gd name="connsiteY45" fmla="*/ 1050646 h 1155225"/>
              <a:gd name="connsiteX46" fmla="*/ 908464 w 1270738"/>
              <a:gd name="connsiteY46" fmla="*/ 1044011 h 1155225"/>
              <a:gd name="connsiteX47" fmla="*/ 685199 w 1270738"/>
              <a:gd name="connsiteY47" fmla="*/ 1115684 h 1155225"/>
              <a:gd name="connsiteX48" fmla="*/ 823042 w 1270738"/>
              <a:gd name="connsiteY48" fmla="*/ 933452 h 1155225"/>
              <a:gd name="connsiteX49" fmla="*/ 1042135 w 1270738"/>
              <a:gd name="connsiteY49" fmla="*/ 933452 h 1155225"/>
              <a:gd name="connsiteX50" fmla="*/ 979444 w 1270738"/>
              <a:gd name="connsiteY50" fmla="*/ 994316 h 1155225"/>
              <a:gd name="connsiteX51" fmla="*/ 976958 w 1270738"/>
              <a:gd name="connsiteY51" fmla="*/ 1020523 h 1155225"/>
              <a:gd name="connsiteX52" fmla="*/ 991313 w 1270738"/>
              <a:gd name="connsiteY52" fmla="*/ 1027278 h 1155225"/>
              <a:gd name="connsiteX53" fmla="*/ 1003164 w 1270738"/>
              <a:gd name="connsiteY53" fmla="*/ 1023009 h 1155225"/>
              <a:gd name="connsiteX54" fmla="*/ 1187267 w 1270738"/>
              <a:gd name="connsiteY54" fmla="*/ 748463 h 1155225"/>
              <a:gd name="connsiteX55" fmla="*/ 1270739 w 1270738"/>
              <a:gd name="connsiteY55" fmla="*/ 659543 h 1155225"/>
              <a:gd name="connsiteX56" fmla="*/ 1270739 w 1270738"/>
              <a:gd name="connsiteY56" fmla="*/ 495688 h 1155225"/>
              <a:gd name="connsiteX57" fmla="*/ 1187260 w 1270738"/>
              <a:gd name="connsiteY57" fmla="*/ 406766 h 1155225"/>
              <a:gd name="connsiteX58" fmla="*/ 1071650 w 1270738"/>
              <a:gd name="connsiteY58" fmla="*/ 259005 h 1155225"/>
              <a:gd name="connsiteX59" fmla="*/ 1148083 w 1270738"/>
              <a:gd name="connsiteY59" fmla="*/ 406569 h 1155225"/>
              <a:gd name="connsiteX60" fmla="*/ 904714 w 1270738"/>
              <a:gd name="connsiteY60" fmla="*/ 406569 h 1155225"/>
              <a:gd name="connsiteX61" fmla="*/ 843478 w 1270738"/>
              <a:gd name="connsiteY61" fmla="*/ 259005 h 1155225"/>
              <a:gd name="connsiteX62" fmla="*/ 964084 w 1270738"/>
              <a:gd name="connsiteY62" fmla="*/ 148679 h 1155225"/>
              <a:gd name="connsiteX63" fmla="*/ 1041887 w 1270738"/>
              <a:gd name="connsiteY63" fmla="*/ 221776 h 1155225"/>
              <a:gd name="connsiteX64" fmla="*/ 823039 w 1270738"/>
              <a:gd name="connsiteY64" fmla="*/ 221776 h 1155225"/>
              <a:gd name="connsiteX65" fmla="*/ 685119 w 1270738"/>
              <a:gd name="connsiteY65" fmla="*/ 39492 h 1155225"/>
              <a:gd name="connsiteX66" fmla="*/ 964084 w 1270738"/>
              <a:gd name="connsiteY66" fmla="*/ 148679 h 1155225"/>
              <a:gd name="connsiteX67" fmla="*/ 635370 w 1270738"/>
              <a:gd name="connsiteY67" fmla="*/ 43433 h 1155225"/>
              <a:gd name="connsiteX68" fmla="*/ 779871 w 1270738"/>
              <a:gd name="connsiteY68" fmla="*/ 221776 h 1155225"/>
              <a:gd name="connsiteX69" fmla="*/ 490865 w 1270738"/>
              <a:gd name="connsiteY69" fmla="*/ 221776 h 1155225"/>
              <a:gd name="connsiteX70" fmla="*/ 635370 w 1270738"/>
              <a:gd name="connsiteY70" fmla="*/ 43433 h 1155225"/>
              <a:gd name="connsiteX71" fmla="*/ 469384 w 1270738"/>
              <a:gd name="connsiteY71" fmla="*/ 259005 h 1155225"/>
              <a:gd name="connsiteX72" fmla="*/ 801355 w 1270738"/>
              <a:gd name="connsiteY72" fmla="*/ 259005 h 1155225"/>
              <a:gd name="connsiteX73" fmla="*/ 865626 w 1270738"/>
              <a:gd name="connsiteY73" fmla="*/ 406569 h 1155225"/>
              <a:gd name="connsiteX74" fmla="*/ 405113 w 1270738"/>
              <a:gd name="connsiteY74" fmla="*/ 406569 h 1155225"/>
              <a:gd name="connsiteX75" fmla="*/ 469384 w 1270738"/>
              <a:gd name="connsiteY75" fmla="*/ 259005 h 1155225"/>
              <a:gd name="connsiteX76" fmla="*/ 199077 w 1270738"/>
              <a:gd name="connsiteY76" fmla="*/ 259005 h 1155225"/>
              <a:gd name="connsiteX77" fmla="*/ 427259 w 1270738"/>
              <a:gd name="connsiteY77" fmla="*/ 259005 h 1155225"/>
              <a:gd name="connsiteX78" fmla="*/ 366022 w 1270738"/>
              <a:gd name="connsiteY78" fmla="*/ 406569 h 1155225"/>
              <a:gd name="connsiteX79" fmla="*/ 122654 w 1270738"/>
              <a:gd name="connsiteY79" fmla="*/ 406569 h 1155225"/>
              <a:gd name="connsiteX80" fmla="*/ 199077 w 1270738"/>
              <a:gd name="connsiteY80" fmla="*/ 259005 h 1155225"/>
              <a:gd name="connsiteX81" fmla="*/ 199089 w 1270738"/>
              <a:gd name="connsiteY81" fmla="*/ 896226 h 1155225"/>
              <a:gd name="connsiteX82" fmla="*/ 122656 w 1270738"/>
              <a:gd name="connsiteY82" fmla="*/ 748661 h 1155225"/>
              <a:gd name="connsiteX83" fmla="*/ 366027 w 1270738"/>
              <a:gd name="connsiteY83" fmla="*/ 748661 h 1155225"/>
              <a:gd name="connsiteX84" fmla="*/ 427261 w 1270738"/>
              <a:gd name="connsiteY84" fmla="*/ 896226 h 1155225"/>
              <a:gd name="connsiteX85" fmla="*/ 306655 w 1270738"/>
              <a:gd name="connsiteY85" fmla="*/ 1006552 h 1155225"/>
              <a:gd name="connsiteX86" fmla="*/ 228852 w 1270738"/>
              <a:gd name="connsiteY86" fmla="*/ 933455 h 1155225"/>
              <a:gd name="connsiteX87" fmla="*/ 447700 w 1270738"/>
              <a:gd name="connsiteY87" fmla="*/ 933455 h 1155225"/>
              <a:gd name="connsiteX88" fmla="*/ 585590 w 1270738"/>
              <a:gd name="connsiteY88" fmla="*/ 1115736 h 1155225"/>
              <a:gd name="connsiteX89" fmla="*/ 306655 w 1270738"/>
              <a:gd name="connsiteY89" fmla="*/ 1006552 h 1155225"/>
              <a:gd name="connsiteX90" fmla="*/ 635370 w 1270738"/>
              <a:gd name="connsiteY90" fmla="*/ 1111797 h 1155225"/>
              <a:gd name="connsiteX91" fmla="*/ 490865 w 1270738"/>
              <a:gd name="connsiteY91" fmla="*/ 933452 h 1155225"/>
              <a:gd name="connsiteX92" fmla="*/ 779871 w 1270738"/>
              <a:gd name="connsiteY92" fmla="*/ 933452 h 1155225"/>
              <a:gd name="connsiteX93" fmla="*/ 635370 w 1270738"/>
              <a:gd name="connsiteY93" fmla="*/ 1111797 h 1155225"/>
              <a:gd name="connsiteX94" fmla="*/ 801355 w 1270738"/>
              <a:gd name="connsiteY94" fmla="*/ 896226 h 1155225"/>
              <a:gd name="connsiteX95" fmla="*/ 469384 w 1270738"/>
              <a:gd name="connsiteY95" fmla="*/ 896226 h 1155225"/>
              <a:gd name="connsiteX96" fmla="*/ 405103 w 1270738"/>
              <a:gd name="connsiteY96" fmla="*/ 748661 h 1155225"/>
              <a:gd name="connsiteX97" fmla="*/ 865636 w 1270738"/>
              <a:gd name="connsiteY97" fmla="*/ 748661 h 1155225"/>
              <a:gd name="connsiteX98" fmla="*/ 801355 w 1270738"/>
              <a:gd name="connsiteY98" fmla="*/ 896226 h 1155225"/>
              <a:gd name="connsiteX99" fmla="*/ 1072005 w 1270738"/>
              <a:gd name="connsiteY99" fmla="*/ 896226 h 1155225"/>
              <a:gd name="connsiteX100" fmla="*/ 843478 w 1270738"/>
              <a:gd name="connsiteY100" fmla="*/ 896226 h 1155225"/>
              <a:gd name="connsiteX101" fmla="*/ 904712 w 1270738"/>
              <a:gd name="connsiteY101" fmla="*/ 748661 h 1155225"/>
              <a:gd name="connsiteX102" fmla="*/ 1148105 w 1270738"/>
              <a:gd name="connsiteY102" fmla="*/ 748661 h 1155225"/>
              <a:gd name="connsiteX103" fmla="*/ 1072005 w 1270738"/>
              <a:gd name="connsiteY103" fmla="*/ 896226 h 1155225"/>
              <a:gd name="connsiteX104" fmla="*/ 1233510 w 1270738"/>
              <a:gd name="connsiteY104" fmla="*/ 659543 h 1155225"/>
              <a:gd name="connsiteX105" fmla="*/ 1181621 w 1270738"/>
              <a:gd name="connsiteY105" fmla="*/ 711433 h 1155225"/>
              <a:gd name="connsiteX106" fmla="*/ 1172862 w 1270738"/>
              <a:gd name="connsiteY106" fmla="*/ 711433 h 1155225"/>
              <a:gd name="connsiteX107" fmla="*/ 1172820 w 1270738"/>
              <a:gd name="connsiteY107" fmla="*/ 711433 h 1155225"/>
              <a:gd name="connsiteX108" fmla="*/ 890632 w 1270738"/>
              <a:gd name="connsiteY108" fmla="*/ 711433 h 1155225"/>
              <a:gd name="connsiteX109" fmla="*/ 890542 w 1270738"/>
              <a:gd name="connsiteY109" fmla="*/ 711433 h 1155225"/>
              <a:gd name="connsiteX110" fmla="*/ 380194 w 1270738"/>
              <a:gd name="connsiteY110" fmla="*/ 711433 h 1155225"/>
              <a:gd name="connsiteX111" fmla="*/ 380105 w 1270738"/>
              <a:gd name="connsiteY111" fmla="*/ 711433 h 1155225"/>
              <a:gd name="connsiteX112" fmla="*/ 97911 w 1270738"/>
              <a:gd name="connsiteY112" fmla="*/ 711433 h 1155225"/>
              <a:gd name="connsiteX113" fmla="*/ 97869 w 1270738"/>
              <a:gd name="connsiteY113" fmla="*/ 711433 h 1155225"/>
              <a:gd name="connsiteX114" fmla="*/ 89116 w 1270738"/>
              <a:gd name="connsiteY114" fmla="*/ 711433 h 1155225"/>
              <a:gd name="connsiteX115" fmla="*/ 37229 w 1270738"/>
              <a:gd name="connsiteY115" fmla="*/ 659543 h 1155225"/>
              <a:gd name="connsiteX116" fmla="*/ 37229 w 1270738"/>
              <a:gd name="connsiteY116" fmla="*/ 495688 h 1155225"/>
              <a:gd name="connsiteX117" fmla="*/ 89118 w 1270738"/>
              <a:gd name="connsiteY117" fmla="*/ 443801 h 1155225"/>
              <a:gd name="connsiteX118" fmla="*/ 97355 w 1270738"/>
              <a:gd name="connsiteY118" fmla="*/ 443801 h 1155225"/>
              <a:gd name="connsiteX119" fmla="*/ 97425 w 1270738"/>
              <a:gd name="connsiteY119" fmla="*/ 443806 h 1155225"/>
              <a:gd name="connsiteX120" fmla="*/ 97485 w 1270738"/>
              <a:gd name="connsiteY120" fmla="*/ 443801 h 1155225"/>
              <a:gd name="connsiteX121" fmla="*/ 380130 w 1270738"/>
              <a:gd name="connsiteY121" fmla="*/ 443801 h 1155225"/>
              <a:gd name="connsiteX122" fmla="*/ 380179 w 1270738"/>
              <a:gd name="connsiteY122" fmla="*/ 443801 h 1155225"/>
              <a:gd name="connsiteX123" fmla="*/ 890835 w 1270738"/>
              <a:gd name="connsiteY123" fmla="*/ 443801 h 1155225"/>
              <a:gd name="connsiteX124" fmla="*/ 890895 w 1270738"/>
              <a:gd name="connsiteY124" fmla="*/ 443806 h 1155225"/>
              <a:gd name="connsiteX125" fmla="*/ 890964 w 1270738"/>
              <a:gd name="connsiteY125" fmla="*/ 443801 h 1155225"/>
              <a:gd name="connsiteX126" fmla="*/ 1173257 w 1270738"/>
              <a:gd name="connsiteY126" fmla="*/ 443801 h 1155225"/>
              <a:gd name="connsiteX127" fmla="*/ 1173317 w 1270738"/>
              <a:gd name="connsiteY127" fmla="*/ 443806 h 1155225"/>
              <a:gd name="connsiteX128" fmla="*/ 1173386 w 1270738"/>
              <a:gd name="connsiteY128" fmla="*/ 443801 h 1155225"/>
              <a:gd name="connsiteX129" fmla="*/ 1181621 w 1270738"/>
              <a:gd name="connsiteY129" fmla="*/ 443801 h 1155225"/>
              <a:gd name="connsiteX130" fmla="*/ 1233510 w 1270738"/>
              <a:gd name="connsiteY130" fmla="*/ 495688 h 1155225"/>
              <a:gd name="connsiteX131" fmla="*/ 744412 w 1270738"/>
              <a:gd name="connsiteY131" fmla="*/ 489599 h 1155225"/>
              <a:gd name="connsiteX132" fmla="*/ 720554 w 1270738"/>
              <a:gd name="connsiteY132" fmla="*/ 500723 h 1155225"/>
              <a:gd name="connsiteX133" fmla="*/ 686708 w 1270738"/>
              <a:gd name="connsiteY133" fmla="*/ 593713 h 1155225"/>
              <a:gd name="connsiteX134" fmla="*/ 652862 w 1270738"/>
              <a:gd name="connsiteY134" fmla="*/ 500723 h 1155225"/>
              <a:gd name="connsiteX135" fmla="*/ 635370 w 1270738"/>
              <a:gd name="connsiteY135" fmla="*/ 488478 h 1155225"/>
              <a:gd name="connsiteX136" fmla="*/ 617877 w 1270738"/>
              <a:gd name="connsiteY136" fmla="*/ 500723 h 1155225"/>
              <a:gd name="connsiteX137" fmla="*/ 584031 w 1270738"/>
              <a:gd name="connsiteY137" fmla="*/ 593713 h 1155225"/>
              <a:gd name="connsiteX138" fmla="*/ 550188 w 1270738"/>
              <a:gd name="connsiteY138" fmla="*/ 500723 h 1155225"/>
              <a:gd name="connsiteX139" fmla="*/ 526329 w 1270738"/>
              <a:gd name="connsiteY139" fmla="*/ 489599 h 1155225"/>
              <a:gd name="connsiteX140" fmla="*/ 515203 w 1270738"/>
              <a:gd name="connsiteY140" fmla="*/ 513458 h 1155225"/>
              <a:gd name="connsiteX141" fmla="*/ 566539 w 1270738"/>
              <a:gd name="connsiteY141" fmla="*/ 654505 h 1155225"/>
              <a:gd name="connsiteX142" fmla="*/ 584031 w 1270738"/>
              <a:gd name="connsiteY142" fmla="*/ 666753 h 1155225"/>
              <a:gd name="connsiteX143" fmla="*/ 601524 w 1270738"/>
              <a:gd name="connsiteY143" fmla="*/ 654505 h 1155225"/>
              <a:gd name="connsiteX144" fmla="*/ 635370 w 1270738"/>
              <a:gd name="connsiteY144" fmla="*/ 561518 h 1155225"/>
              <a:gd name="connsiteX145" fmla="*/ 669215 w 1270738"/>
              <a:gd name="connsiteY145" fmla="*/ 654508 h 1155225"/>
              <a:gd name="connsiteX146" fmla="*/ 686708 w 1270738"/>
              <a:gd name="connsiteY146" fmla="*/ 666756 h 1155225"/>
              <a:gd name="connsiteX147" fmla="*/ 704200 w 1270738"/>
              <a:gd name="connsiteY147" fmla="*/ 654508 h 1155225"/>
              <a:gd name="connsiteX148" fmla="*/ 755539 w 1270738"/>
              <a:gd name="connsiteY148" fmla="*/ 513460 h 1155225"/>
              <a:gd name="connsiteX149" fmla="*/ 744412 w 1270738"/>
              <a:gd name="connsiteY149" fmla="*/ 489599 h 1155225"/>
              <a:gd name="connsiteX150" fmla="*/ 468297 w 1270738"/>
              <a:gd name="connsiteY150" fmla="*/ 489599 h 1155225"/>
              <a:gd name="connsiteX151" fmla="*/ 444438 w 1270738"/>
              <a:gd name="connsiteY151" fmla="*/ 500723 h 1155225"/>
              <a:gd name="connsiteX152" fmla="*/ 410595 w 1270738"/>
              <a:gd name="connsiteY152" fmla="*/ 593713 h 1155225"/>
              <a:gd name="connsiteX153" fmla="*/ 376749 w 1270738"/>
              <a:gd name="connsiteY153" fmla="*/ 500723 h 1155225"/>
              <a:gd name="connsiteX154" fmla="*/ 359257 w 1270738"/>
              <a:gd name="connsiteY154" fmla="*/ 488478 h 1155225"/>
              <a:gd name="connsiteX155" fmla="*/ 341764 w 1270738"/>
              <a:gd name="connsiteY155" fmla="*/ 500723 h 1155225"/>
              <a:gd name="connsiteX156" fmla="*/ 307918 w 1270738"/>
              <a:gd name="connsiteY156" fmla="*/ 593713 h 1155225"/>
              <a:gd name="connsiteX157" fmla="*/ 274075 w 1270738"/>
              <a:gd name="connsiteY157" fmla="*/ 500723 h 1155225"/>
              <a:gd name="connsiteX158" fmla="*/ 250216 w 1270738"/>
              <a:gd name="connsiteY158" fmla="*/ 489599 h 1155225"/>
              <a:gd name="connsiteX159" fmla="*/ 239090 w 1270738"/>
              <a:gd name="connsiteY159" fmla="*/ 513458 h 1155225"/>
              <a:gd name="connsiteX160" fmla="*/ 290426 w 1270738"/>
              <a:gd name="connsiteY160" fmla="*/ 654505 h 1155225"/>
              <a:gd name="connsiteX161" fmla="*/ 307918 w 1270738"/>
              <a:gd name="connsiteY161" fmla="*/ 666753 h 1155225"/>
              <a:gd name="connsiteX162" fmla="*/ 325411 w 1270738"/>
              <a:gd name="connsiteY162" fmla="*/ 654505 h 1155225"/>
              <a:gd name="connsiteX163" fmla="*/ 359257 w 1270738"/>
              <a:gd name="connsiteY163" fmla="*/ 561515 h 1155225"/>
              <a:gd name="connsiteX164" fmla="*/ 393103 w 1270738"/>
              <a:gd name="connsiteY164" fmla="*/ 654505 h 1155225"/>
              <a:gd name="connsiteX165" fmla="*/ 410595 w 1270738"/>
              <a:gd name="connsiteY165" fmla="*/ 666753 h 1155225"/>
              <a:gd name="connsiteX166" fmla="*/ 428088 w 1270738"/>
              <a:gd name="connsiteY166" fmla="*/ 654505 h 1155225"/>
              <a:gd name="connsiteX167" fmla="*/ 479424 w 1270738"/>
              <a:gd name="connsiteY167" fmla="*/ 513458 h 1155225"/>
              <a:gd name="connsiteX168" fmla="*/ 468297 w 1270738"/>
              <a:gd name="connsiteY168" fmla="*/ 489599 h 115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270738" h="1155225">
                <a:moveTo>
                  <a:pt x="1020525" y="489599"/>
                </a:moveTo>
                <a:cubicBezTo>
                  <a:pt x="1010851" y="486075"/>
                  <a:pt x="1000181" y="491066"/>
                  <a:pt x="996666" y="500723"/>
                </a:cubicBezTo>
                <a:lnTo>
                  <a:pt x="962821" y="593713"/>
                </a:lnTo>
                <a:lnTo>
                  <a:pt x="928975" y="500723"/>
                </a:lnTo>
                <a:cubicBezTo>
                  <a:pt x="926299" y="493369"/>
                  <a:pt x="919308" y="488478"/>
                  <a:pt x="911482" y="488478"/>
                </a:cubicBezTo>
                <a:cubicBezTo>
                  <a:pt x="903657" y="488478"/>
                  <a:pt x="896665" y="493372"/>
                  <a:pt x="893990" y="500723"/>
                </a:cubicBezTo>
                <a:lnTo>
                  <a:pt x="860144" y="593713"/>
                </a:lnTo>
                <a:lnTo>
                  <a:pt x="826298" y="500723"/>
                </a:lnTo>
                <a:cubicBezTo>
                  <a:pt x="822784" y="491064"/>
                  <a:pt x="812102" y="486090"/>
                  <a:pt x="802439" y="489599"/>
                </a:cubicBezTo>
                <a:cubicBezTo>
                  <a:pt x="792780" y="493116"/>
                  <a:pt x="787799" y="503798"/>
                  <a:pt x="791316" y="513458"/>
                </a:cubicBezTo>
                <a:lnTo>
                  <a:pt x="842654" y="654505"/>
                </a:lnTo>
                <a:cubicBezTo>
                  <a:pt x="845329" y="661859"/>
                  <a:pt x="852321" y="666753"/>
                  <a:pt x="860146" y="666753"/>
                </a:cubicBezTo>
                <a:cubicBezTo>
                  <a:pt x="867972" y="666753"/>
                  <a:pt x="874963" y="661859"/>
                  <a:pt x="877639" y="654505"/>
                </a:cubicBezTo>
                <a:lnTo>
                  <a:pt x="911485" y="561515"/>
                </a:lnTo>
                <a:lnTo>
                  <a:pt x="945331" y="654505"/>
                </a:lnTo>
                <a:cubicBezTo>
                  <a:pt x="948006" y="661859"/>
                  <a:pt x="954998" y="666753"/>
                  <a:pt x="962823" y="666753"/>
                </a:cubicBezTo>
                <a:cubicBezTo>
                  <a:pt x="970649" y="666753"/>
                  <a:pt x="977640" y="661859"/>
                  <a:pt x="980316" y="654505"/>
                </a:cubicBezTo>
                <a:lnTo>
                  <a:pt x="1031654" y="513458"/>
                </a:lnTo>
                <a:cubicBezTo>
                  <a:pt x="1035166" y="503798"/>
                  <a:pt x="1030182" y="493116"/>
                  <a:pt x="1020525" y="489599"/>
                </a:cubicBezTo>
                <a:close/>
                <a:moveTo>
                  <a:pt x="1187260" y="406766"/>
                </a:moveTo>
                <a:cubicBezTo>
                  <a:pt x="1167725" y="343715"/>
                  <a:pt x="1137120" y="284256"/>
                  <a:pt x="1097509" y="231389"/>
                </a:cubicBezTo>
                <a:cubicBezTo>
                  <a:pt x="1096653" y="229842"/>
                  <a:pt x="1095588" y="228430"/>
                  <a:pt x="1094347" y="227194"/>
                </a:cubicBezTo>
                <a:cubicBezTo>
                  <a:pt x="1063477" y="186756"/>
                  <a:pt x="1027308" y="150270"/>
                  <a:pt x="986756" y="119142"/>
                </a:cubicBezTo>
                <a:cubicBezTo>
                  <a:pt x="885211" y="41200"/>
                  <a:pt x="763707" y="2"/>
                  <a:pt x="635377" y="0"/>
                </a:cubicBezTo>
                <a:lnTo>
                  <a:pt x="635370" y="0"/>
                </a:lnTo>
                <a:cubicBezTo>
                  <a:pt x="541734" y="0"/>
                  <a:pt x="448742" y="22925"/>
                  <a:pt x="366449" y="66297"/>
                </a:cubicBezTo>
                <a:cubicBezTo>
                  <a:pt x="357353" y="71089"/>
                  <a:pt x="353866" y="82347"/>
                  <a:pt x="358661" y="91444"/>
                </a:cubicBezTo>
                <a:cubicBezTo>
                  <a:pt x="363454" y="100535"/>
                  <a:pt x="374717" y="104024"/>
                  <a:pt x="383805" y="99232"/>
                </a:cubicBezTo>
                <a:cubicBezTo>
                  <a:pt x="446146" y="66379"/>
                  <a:pt x="515066" y="46077"/>
                  <a:pt x="585563" y="39547"/>
                </a:cubicBezTo>
                <a:cubicBezTo>
                  <a:pt x="534202" y="90952"/>
                  <a:pt x="486978" y="153712"/>
                  <a:pt x="447702" y="221774"/>
                </a:cubicBezTo>
                <a:lnTo>
                  <a:pt x="228840" y="221774"/>
                </a:lnTo>
                <a:cubicBezTo>
                  <a:pt x="253207" y="193897"/>
                  <a:pt x="280439" y="168440"/>
                  <a:pt x="310150" y="146016"/>
                </a:cubicBezTo>
                <a:cubicBezTo>
                  <a:pt x="318355" y="139823"/>
                  <a:pt x="319986" y="128151"/>
                  <a:pt x="313793" y="119943"/>
                </a:cubicBezTo>
                <a:cubicBezTo>
                  <a:pt x="307598" y="111741"/>
                  <a:pt x="295933" y="110110"/>
                  <a:pt x="287721" y="116300"/>
                </a:cubicBezTo>
                <a:cubicBezTo>
                  <a:pt x="245568" y="148118"/>
                  <a:pt x="208088" y="185645"/>
                  <a:pt x="176253" y="227373"/>
                </a:cubicBezTo>
                <a:cubicBezTo>
                  <a:pt x="175196" y="228453"/>
                  <a:pt x="174280" y="229666"/>
                  <a:pt x="173508" y="230979"/>
                </a:cubicBezTo>
                <a:cubicBezTo>
                  <a:pt x="133760" y="283921"/>
                  <a:pt x="103076" y="343502"/>
                  <a:pt x="83479" y="406766"/>
                </a:cubicBezTo>
                <a:cubicBezTo>
                  <a:pt x="36958" y="409687"/>
                  <a:pt x="0" y="448442"/>
                  <a:pt x="0" y="495685"/>
                </a:cubicBezTo>
                <a:lnTo>
                  <a:pt x="0" y="659541"/>
                </a:lnTo>
                <a:cubicBezTo>
                  <a:pt x="0" y="706787"/>
                  <a:pt x="36958" y="745542"/>
                  <a:pt x="83479" y="748463"/>
                </a:cubicBezTo>
                <a:cubicBezTo>
                  <a:pt x="103012" y="811508"/>
                  <a:pt x="133616" y="870968"/>
                  <a:pt x="173225" y="923832"/>
                </a:cubicBezTo>
                <a:cubicBezTo>
                  <a:pt x="174081" y="925381"/>
                  <a:pt x="175149" y="926798"/>
                  <a:pt x="176394" y="928037"/>
                </a:cubicBezTo>
                <a:cubicBezTo>
                  <a:pt x="207264" y="968474"/>
                  <a:pt x="243431" y="1004959"/>
                  <a:pt x="283985" y="1036084"/>
                </a:cubicBezTo>
                <a:cubicBezTo>
                  <a:pt x="385533" y="1114026"/>
                  <a:pt x="507037" y="1155226"/>
                  <a:pt x="635370" y="1155226"/>
                </a:cubicBezTo>
                <a:cubicBezTo>
                  <a:pt x="738173" y="1155226"/>
                  <a:pt x="839125" y="1127873"/>
                  <a:pt x="927307" y="1076122"/>
                </a:cubicBezTo>
                <a:cubicBezTo>
                  <a:pt x="936172" y="1070918"/>
                  <a:pt x="939141" y="1059513"/>
                  <a:pt x="933941" y="1050646"/>
                </a:cubicBezTo>
                <a:cubicBezTo>
                  <a:pt x="928734" y="1041778"/>
                  <a:pt x="917330" y="1038812"/>
                  <a:pt x="908464" y="1044011"/>
                </a:cubicBezTo>
                <a:cubicBezTo>
                  <a:pt x="840294" y="1084020"/>
                  <a:pt x="763945" y="1108417"/>
                  <a:pt x="685199" y="1115684"/>
                </a:cubicBezTo>
                <a:cubicBezTo>
                  <a:pt x="736547" y="1064276"/>
                  <a:pt x="783768" y="1001509"/>
                  <a:pt x="823042" y="933452"/>
                </a:cubicBezTo>
                <a:lnTo>
                  <a:pt x="1042135" y="933452"/>
                </a:lnTo>
                <a:cubicBezTo>
                  <a:pt x="1023039" y="955214"/>
                  <a:pt x="1002114" y="975575"/>
                  <a:pt x="979444" y="994316"/>
                </a:cubicBezTo>
                <a:cubicBezTo>
                  <a:pt x="971522" y="1000866"/>
                  <a:pt x="970405" y="1012598"/>
                  <a:pt x="976958" y="1020523"/>
                </a:cubicBezTo>
                <a:cubicBezTo>
                  <a:pt x="980636" y="1024975"/>
                  <a:pt x="985955" y="1027278"/>
                  <a:pt x="991313" y="1027278"/>
                </a:cubicBezTo>
                <a:cubicBezTo>
                  <a:pt x="995492" y="1027278"/>
                  <a:pt x="999692" y="1025879"/>
                  <a:pt x="1003164" y="1023009"/>
                </a:cubicBezTo>
                <a:cubicBezTo>
                  <a:pt x="1090624" y="950706"/>
                  <a:pt x="1154057" y="856009"/>
                  <a:pt x="1187267" y="748463"/>
                </a:cubicBezTo>
                <a:cubicBezTo>
                  <a:pt x="1233783" y="745539"/>
                  <a:pt x="1270739" y="706787"/>
                  <a:pt x="1270739" y="659543"/>
                </a:cubicBezTo>
                <a:lnTo>
                  <a:pt x="1270739" y="495688"/>
                </a:lnTo>
                <a:cubicBezTo>
                  <a:pt x="1270739" y="448442"/>
                  <a:pt x="1233778" y="409687"/>
                  <a:pt x="1187260" y="406766"/>
                </a:cubicBezTo>
                <a:close/>
                <a:moveTo>
                  <a:pt x="1071650" y="259005"/>
                </a:moveTo>
                <a:cubicBezTo>
                  <a:pt x="1104498" y="303955"/>
                  <a:pt x="1130441" y="353829"/>
                  <a:pt x="1148083" y="406569"/>
                </a:cubicBezTo>
                <a:lnTo>
                  <a:pt x="904714" y="406569"/>
                </a:lnTo>
                <a:cubicBezTo>
                  <a:pt x="889197" y="356725"/>
                  <a:pt x="868379" y="306881"/>
                  <a:pt x="843478" y="259005"/>
                </a:cubicBezTo>
                <a:close/>
                <a:moveTo>
                  <a:pt x="964084" y="148679"/>
                </a:moveTo>
                <a:cubicBezTo>
                  <a:pt x="992425" y="170433"/>
                  <a:pt x="1018475" y="194984"/>
                  <a:pt x="1041887" y="221776"/>
                </a:cubicBezTo>
                <a:lnTo>
                  <a:pt x="823039" y="221776"/>
                </a:lnTo>
                <a:cubicBezTo>
                  <a:pt x="783748" y="153687"/>
                  <a:pt x="736502" y="90907"/>
                  <a:pt x="685119" y="39492"/>
                </a:cubicBezTo>
                <a:cubicBezTo>
                  <a:pt x="786724" y="48660"/>
                  <a:pt x="882327" y="85924"/>
                  <a:pt x="964084" y="148679"/>
                </a:cubicBezTo>
                <a:close/>
                <a:moveTo>
                  <a:pt x="635370" y="43433"/>
                </a:moveTo>
                <a:cubicBezTo>
                  <a:pt x="688780" y="91794"/>
                  <a:pt x="738404" y="153591"/>
                  <a:pt x="779871" y="221776"/>
                </a:cubicBezTo>
                <a:lnTo>
                  <a:pt x="490865" y="221776"/>
                </a:lnTo>
                <a:cubicBezTo>
                  <a:pt x="532333" y="153591"/>
                  <a:pt x="581956" y="91794"/>
                  <a:pt x="635370" y="43433"/>
                </a:cubicBezTo>
                <a:close/>
                <a:moveTo>
                  <a:pt x="469384" y="259005"/>
                </a:moveTo>
                <a:lnTo>
                  <a:pt x="801355" y="259005"/>
                </a:lnTo>
                <a:cubicBezTo>
                  <a:pt x="827345" y="306563"/>
                  <a:pt x="849221" y="356472"/>
                  <a:pt x="865626" y="406569"/>
                </a:cubicBezTo>
                <a:lnTo>
                  <a:pt x="405113" y="406569"/>
                </a:lnTo>
                <a:cubicBezTo>
                  <a:pt x="421518" y="356472"/>
                  <a:pt x="443394" y="306563"/>
                  <a:pt x="469384" y="259005"/>
                </a:cubicBezTo>
                <a:close/>
                <a:moveTo>
                  <a:pt x="199077" y="259005"/>
                </a:moveTo>
                <a:lnTo>
                  <a:pt x="427259" y="259005"/>
                </a:lnTo>
                <a:cubicBezTo>
                  <a:pt x="402358" y="306881"/>
                  <a:pt x="381539" y="356723"/>
                  <a:pt x="366022" y="406569"/>
                </a:cubicBezTo>
                <a:lnTo>
                  <a:pt x="122654" y="406569"/>
                </a:lnTo>
                <a:cubicBezTo>
                  <a:pt x="140302" y="353789"/>
                  <a:pt x="166236" y="303937"/>
                  <a:pt x="199077" y="259005"/>
                </a:cubicBezTo>
                <a:close/>
                <a:moveTo>
                  <a:pt x="199089" y="896226"/>
                </a:moveTo>
                <a:cubicBezTo>
                  <a:pt x="166241" y="851276"/>
                  <a:pt x="140298" y="801399"/>
                  <a:pt x="122656" y="748661"/>
                </a:cubicBezTo>
                <a:lnTo>
                  <a:pt x="366027" y="748661"/>
                </a:lnTo>
                <a:cubicBezTo>
                  <a:pt x="381544" y="798506"/>
                  <a:pt x="402360" y="848350"/>
                  <a:pt x="427261" y="896226"/>
                </a:cubicBezTo>
                <a:close/>
                <a:moveTo>
                  <a:pt x="306655" y="1006552"/>
                </a:moveTo>
                <a:cubicBezTo>
                  <a:pt x="278312" y="984798"/>
                  <a:pt x="252264" y="960247"/>
                  <a:pt x="228852" y="933455"/>
                </a:cubicBezTo>
                <a:lnTo>
                  <a:pt x="447700" y="933455"/>
                </a:lnTo>
                <a:cubicBezTo>
                  <a:pt x="486986" y="1001533"/>
                  <a:pt x="534224" y="1064321"/>
                  <a:pt x="585590" y="1115736"/>
                </a:cubicBezTo>
                <a:cubicBezTo>
                  <a:pt x="483998" y="1106563"/>
                  <a:pt x="388404" y="1069302"/>
                  <a:pt x="306655" y="1006552"/>
                </a:cubicBezTo>
                <a:close/>
                <a:moveTo>
                  <a:pt x="635370" y="1111797"/>
                </a:moveTo>
                <a:cubicBezTo>
                  <a:pt x="581956" y="1063437"/>
                  <a:pt x="532333" y="1001640"/>
                  <a:pt x="490865" y="933452"/>
                </a:cubicBezTo>
                <a:lnTo>
                  <a:pt x="779871" y="933452"/>
                </a:lnTo>
                <a:cubicBezTo>
                  <a:pt x="738404" y="1001640"/>
                  <a:pt x="688780" y="1063437"/>
                  <a:pt x="635370" y="1111797"/>
                </a:cubicBezTo>
                <a:close/>
                <a:moveTo>
                  <a:pt x="801355" y="896226"/>
                </a:moveTo>
                <a:lnTo>
                  <a:pt x="469384" y="896226"/>
                </a:lnTo>
                <a:cubicBezTo>
                  <a:pt x="443394" y="848668"/>
                  <a:pt x="421513" y="798756"/>
                  <a:pt x="405103" y="748661"/>
                </a:cubicBezTo>
                <a:lnTo>
                  <a:pt x="865636" y="748661"/>
                </a:lnTo>
                <a:cubicBezTo>
                  <a:pt x="849226" y="798756"/>
                  <a:pt x="827345" y="848668"/>
                  <a:pt x="801355" y="896226"/>
                </a:cubicBezTo>
                <a:close/>
                <a:moveTo>
                  <a:pt x="1072005" y="896226"/>
                </a:moveTo>
                <a:lnTo>
                  <a:pt x="843478" y="896226"/>
                </a:lnTo>
                <a:cubicBezTo>
                  <a:pt x="868379" y="848350"/>
                  <a:pt x="889195" y="798508"/>
                  <a:pt x="904712" y="748661"/>
                </a:cubicBezTo>
                <a:lnTo>
                  <a:pt x="1148105" y="748661"/>
                </a:lnTo>
                <a:cubicBezTo>
                  <a:pt x="1130422" y="801809"/>
                  <a:pt x="1104766" y="851447"/>
                  <a:pt x="1072005" y="896226"/>
                </a:cubicBezTo>
                <a:close/>
                <a:moveTo>
                  <a:pt x="1233510" y="659543"/>
                </a:moveTo>
                <a:cubicBezTo>
                  <a:pt x="1233510" y="688155"/>
                  <a:pt x="1210233" y="711433"/>
                  <a:pt x="1181621" y="711433"/>
                </a:cubicBezTo>
                <a:lnTo>
                  <a:pt x="1172862" y="711433"/>
                </a:lnTo>
                <a:cubicBezTo>
                  <a:pt x="1172850" y="711433"/>
                  <a:pt x="1172835" y="711433"/>
                  <a:pt x="1172820" y="711433"/>
                </a:cubicBezTo>
                <a:lnTo>
                  <a:pt x="890632" y="711433"/>
                </a:lnTo>
                <a:cubicBezTo>
                  <a:pt x="890602" y="711433"/>
                  <a:pt x="890572" y="711433"/>
                  <a:pt x="890542" y="711433"/>
                </a:cubicBezTo>
                <a:lnTo>
                  <a:pt x="380194" y="711433"/>
                </a:lnTo>
                <a:cubicBezTo>
                  <a:pt x="380164" y="711433"/>
                  <a:pt x="380135" y="711433"/>
                  <a:pt x="380105" y="711433"/>
                </a:cubicBezTo>
                <a:lnTo>
                  <a:pt x="97911" y="711433"/>
                </a:lnTo>
                <a:cubicBezTo>
                  <a:pt x="97897" y="711433"/>
                  <a:pt x="97884" y="711433"/>
                  <a:pt x="97869" y="711433"/>
                </a:cubicBezTo>
                <a:lnTo>
                  <a:pt x="89116" y="711433"/>
                </a:lnTo>
                <a:cubicBezTo>
                  <a:pt x="60507" y="711433"/>
                  <a:pt x="37229" y="688155"/>
                  <a:pt x="37229" y="659543"/>
                </a:cubicBezTo>
                <a:lnTo>
                  <a:pt x="37229" y="495688"/>
                </a:lnTo>
                <a:cubicBezTo>
                  <a:pt x="37229" y="467078"/>
                  <a:pt x="60507" y="443801"/>
                  <a:pt x="89118" y="443801"/>
                </a:cubicBezTo>
                <a:lnTo>
                  <a:pt x="97355" y="443801"/>
                </a:lnTo>
                <a:cubicBezTo>
                  <a:pt x="97378" y="443801"/>
                  <a:pt x="97403" y="443806"/>
                  <a:pt x="97425" y="443806"/>
                </a:cubicBezTo>
                <a:cubicBezTo>
                  <a:pt x="97445" y="443806"/>
                  <a:pt x="97465" y="443801"/>
                  <a:pt x="97485" y="443801"/>
                </a:cubicBezTo>
                <a:lnTo>
                  <a:pt x="380130" y="443801"/>
                </a:lnTo>
                <a:lnTo>
                  <a:pt x="380179" y="443801"/>
                </a:lnTo>
                <a:lnTo>
                  <a:pt x="890835" y="443801"/>
                </a:lnTo>
                <a:cubicBezTo>
                  <a:pt x="890855" y="443801"/>
                  <a:pt x="890875" y="443806"/>
                  <a:pt x="890895" y="443806"/>
                </a:cubicBezTo>
                <a:cubicBezTo>
                  <a:pt x="890917" y="443806"/>
                  <a:pt x="890939" y="443801"/>
                  <a:pt x="890964" y="443801"/>
                </a:cubicBezTo>
                <a:lnTo>
                  <a:pt x="1173257" y="443801"/>
                </a:lnTo>
                <a:cubicBezTo>
                  <a:pt x="1173277" y="443801"/>
                  <a:pt x="1173297" y="443806"/>
                  <a:pt x="1173317" y="443806"/>
                </a:cubicBezTo>
                <a:cubicBezTo>
                  <a:pt x="1173339" y="443806"/>
                  <a:pt x="1173364" y="443801"/>
                  <a:pt x="1173386" y="443801"/>
                </a:cubicBezTo>
                <a:lnTo>
                  <a:pt x="1181621" y="443801"/>
                </a:lnTo>
                <a:cubicBezTo>
                  <a:pt x="1210233" y="443801"/>
                  <a:pt x="1233510" y="467078"/>
                  <a:pt x="1233510" y="495688"/>
                </a:cubicBezTo>
                <a:close/>
                <a:moveTo>
                  <a:pt x="744412" y="489599"/>
                </a:moveTo>
                <a:cubicBezTo>
                  <a:pt x="734740" y="486075"/>
                  <a:pt x="724068" y="491066"/>
                  <a:pt x="720554" y="500723"/>
                </a:cubicBezTo>
                <a:lnTo>
                  <a:pt x="686708" y="593713"/>
                </a:lnTo>
                <a:lnTo>
                  <a:pt x="652862" y="500723"/>
                </a:lnTo>
                <a:cubicBezTo>
                  <a:pt x="650187" y="493369"/>
                  <a:pt x="643195" y="488478"/>
                  <a:pt x="635370" y="488478"/>
                </a:cubicBezTo>
                <a:cubicBezTo>
                  <a:pt x="627544" y="488478"/>
                  <a:pt x="620555" y="493372"/>
                  <a:pt x="617877" y="500723"/>
                </a:cubicBezTo>
                <a:lnTo>
                  <a:pt x="584031" y="593713"/>
                </a:lnTo>
                <a:lnTo>
                  <a:pt x="550188" y="500723"/>
                </a:lnTo>
                <a:cubicBezTo>
                  <a:pt x="546671" y="491061"/>
                  <a:pt x="535984" y="486085"/>
                  <a:pt x="526329" y="489599"/>
                </a:cubicBezTo>
                <a:cubicBezTo>
                  <a:pt x="516667" y="493116"/>
                  <a:pt x="511688" y="503798"/>
                  <a:pt x="515203" y="513458"/>
                </a:cubicBezTo>
                <a:lnTo>
                  <a:pt x="566539" y="654505"/>
                </a:lnTo>
                <a:cubicBezTo>
                  <a:pt x="569217" y="661859"/>
                  <a:pt x="576206" y="666753"/>
                  <a:pt x="584031" y="666753"/>
                </a:cubicBezTo>
                <a:cubicBezTo>
                  <a:pt x="591857" y="666753"/>
                  <a:pt x="598846" y="661859"/>
                  <a:pt x="601524" y="654505"/>
                </a:cubicBezTo>
                <a:lnTo>
                  <a:pt x="635370" y="561518"/>
                </a:lnTo>
                <a:lnTo>
                  <a:pt x="669215" y="654508"/>
                </a:lnTo>
                <a:cubicBezTo>
                  <a:pt x="671891" y="661861"/>
                  <a:pt x="678882" y="666756"/>
                  <a:pt x="686708" y="666756"/>
                </a:cubicBezTo>
                <a:cubicBezTo>
                  <a:pt x="694533" y="666756"/>
                  <a:pt x="701525" y="661861"/>
                  <a:pt x="704200" y="654508"/>
                </a:cubicBezTo>
                <a:lnTo>
                  <a:pt x="755539" y="513460"/>
                </a:lnTo>
                <a:cubicBezTo>
                  <a:pt x="759053" y="503798"/>
                  <a:pt x="754069" y="493116"/>
                  <a:pt x="744412" y="489599"/>
                </a:cubicBezTo>
                <a:close/>
                <a:moveTo>
                  <a:pt x="468297" y="489599"/>
                </a:moveTo>
                <a:cubicBezTo>
                  <a:pt x="458635" y="486087"/>
                  <a:pt x="447955" y="491066"/>
                  <a:pt x="444438" y="500723"/>
                </a:cubicBezTo>
                <a:lnTo>
                  <a:pt x="410595" y="593713"/>
                </a:lnTo>
                <a:lnTo>
                  <a:pt x="376749" y="500723"/>
                </a:lnTo>
                <a:cubicBezTo>
                  <a:pt x="374071" y="493369"/>
                  <a:pt x="367082" y="488478"/>
                  <a:pt x="359257" y="488478"/>
                </a:cubicBezTo>
                <a:cubicBezTo>
                  <a:pt x="351431" y="488478"/>
                  <a:pt x="344442" y="493372"/>
                  <a:pt x="341764" y="500723"/>
                </a:cubicBezTo>
                <a:lnTo>
                  <a:pt x="307918" y="593713"/>
                </a:lnTo>
                <a:lnTo>
                  <a:pt x="274075" y="500723"/>
                </a:lnTo>
                <a:cubicBezTo>
                  <a:pt x="270558" y="491061"/>
                  <a:pt x="259874" y="486085"/>
                  <a:pt x="250216" y="489599"/>
                </a:cubicBezTo>
                <a:cubicBezTo>
                  <a:pt x="240554" y="493116"/>
                  <a:pt x="235576" y="503798"/>
                  <a:pt x="239090" y="513458"/>
                </a:cubicBezTo>
                <a:lnTo>
                  <a:pt x="290426" y="654505"/>
                </a:lnTo>
                <a:cubicBezTo>
                  <a:pt x="293104" y="661859"/>
                  <a:pt x="300093" y="666753"/>
                  <a:pt x="307918" y="666753"/>
                </a:cubicBezTo>
                <a:cubicBezTo>
                  <a:pt x="315744" y="666753"/>
                  <a:pt x="322733" y="661859"/>
                  <a:pt x="325411" y="654505"/>
                </a:cubicBezTo>
                <a:lnTo>
                  <a:pt x="359257" y="561515"/>
                </a:lnTo>
                <a:lnTo>
                  <a:pt x="393103" y="654505"/>
                </a:lnTo>
                <a:cubicBezTo>
                  <a:pt x="395781" y="661859"/>
                  <a:pt x="402770" y="666753"/>
                  <a:pt x="410595" y="666753"/>
                </a:cubicBezTo>
                <a:cubicBezTo>
                  <a:pt x="418421" y="666753"/>
                  <a:pt x="425410" y="661859"/>
                  <a:pt x="428088" y="654505"/>
                </a:cubicBezTo>
                <a:lnTo>
                  <a:pt x="479424" y="513458"/>
                </a:lnTo>
                <a:cubicBezTo>
                  <a:pt x="482938" y="503798"/>
                  <a:pt x="477957" y="493116"/>
                  <a:pt x="468297" y="489599"/>
                </a:cubicBezTo>
                <a:close/>
              </a:path>
            </a:pathLst>
          </a:custGeom>
          <a:solidFill>
            <a:srgbClr val="1D45B6"/>
          </a:solidFill>
          <a:ln w="2474" cap="flat">
            <a:noFill/>
            <a:prstDash val="solid"/>
            <a:miter/>
          </a:ln>
        </p:spPr>
        <p:txBody>
          <a:bodyPr rtlCol="0" anchor="ctr"/>
          <a:lstStyle/>
          <a:p>
            <a:endParaRPr lang="en-I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375F7C-539B-58BE-822E-130390848636}"/>
              </a:ext>
            </a:extLst>
          </p:cNvPr>
          <p:cNvSpPr txBox="1"/>
          <p:nvPr/>
        </p:nvSpPr>
        <p:spPr>
          <a:xfrm>
            <a:off x="8730343" y="5072742"/>
            <a:ext cx="291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>
                <a:latin typeface="EC Square Sans Pro" panose="020B0506040000020004" pitchFamily="34" charset="0"/>
                <a:hlinkClick r:id="rId1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EU Funds</a:t>
            </a:r>
            <a:endParaRPr lang="en-IE">
              <a:latin typeface="EC Square Sans Pro" panose="020B0506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9608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_accessible_2023.pptx" id="{EC878A57-382A-4C39-A584-1AF0C626172A}" vid="{130AD24A-F7AC-477C-91ED-41AA5CF26920}"/>
    </a:ext>
  </a:extLst>
</a:theme>
</file>

<file path=ppt/theme/theme2.xml><?xml version="1.0" encoding="utf-8"?>
<a:theme xmlns:a="http://schemas.openxmlformats.org/drawingml/2006/main" name="2_Office Theme">
  <a:themeElements>
    <a:clrScheme name="Transition books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A7D2CB"/>
      </a:accent1>
      <a:accent2>
        <a:srgbClr val="F2D388"/>
      </a:accent2>
      <a:accent3>
        <a:srgbClr val="C98474"/>
      </a:accent3>
      <a:accent4>
        <a:srgbClr val="874C62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_accessible_2023.pptx" id="{EC878A57-382A-4C39-A584-1AF0C626172A}" vid="{130AD24A-F7AC-477C-91ED-41AA5CF2692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Type xmlns="21840c16-7adf-489c-901f-fdaeef159384">Communication highlights</DocType>
    <TaxCatchAll xmlns="3783cea4-6ef3-4c45-848c-e80553b2516a" xsi:nil="true"/>
    <lcf76f155ced4ddcb4097134ff3c332f xmlns="21840c16-7adf-489c-901f-fdaeef15938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CA3B3AF684584BAF3653667CE89D56" ma:contentTypeVersion="14" ma:contentTypeDescription="Create a new document." ma:contentTypeScope="" ma:versionID="e3a6d9c4854845ee141623a0b0ea201a">
  <xsd:schema xmlns:xsd="http://www.w3.org/2001/XMLSchema" xmlns:xs="http://www.w3.org/2001/XMLSchema" xmlns:p="http://schemas.microsoft.com/office/2006/metadata/properties" xmlns:ns2="21840c16-7adf-489c-901f-fdaeef159384" xmlns:ns3="3783cea4-6ef3-4c45-848c-e80553b2516a" targetNamespace="http://schemas.microsoft.com/office/2006/metadata/properties" ma:root="true" ma:fieldsID="b2404c4d2d44d1e23c108cf25fb5590b" ns2:_="" ns3:_="">
    <xsd:import namespace="21840c16-7adf-489c-901f-fdaeef159384"/>
    <xsd:import namespace="3783cea4-6ef3-4c45-848c-e80553b251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DocType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840c16-7adf-489c-901f-fdaeef1593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DocType" ma:index="10" ma:displayName="DocType" ma:default="Communication highlights" ma:format="Dropdown" ma:internalName="DocType">
      <xsd:simpleType>
        <xsd:restriction base="dms:Choice">
          <xsd:enumeration value="Communication highlights"/>
          <xsd:enumeration value="Other"/>
        </xsd:restriction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83cea4-6ef3-4c45-848c-e80553b251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1bbdd67f-8448-4871-bfb9-ba4c1c96a625}" ma:internalName="TaxCatchAll" ma:showField="CatchAllData" ma:web="3783cea4-6ef3-4c45-848c-e80553b251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0F043-3B51-4726-9E85-DCEC78BDF43C}">
  <ds:schemaRefs>
    <ds:schemaRef ds:uri="http://purl.org/dc/elements/1.1/"/>
    <ds:schemaRef ds:uri="http://schemas.microsoft.com/office/2006/metadata/properties"/>
    <ds:schemaRef ds:uri="3783cea4-6ef3-4c45-848c-e80553b2516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1840c16-7adf-489c-901f-fdaeef159384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78435B-B99F-4079-B0BF-1AB0C9D68C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AA4964-9AA2-4BE0-A3C4-7580F2DE37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840c16-7adf-489c-901f-fdaeef159384"/>
    <ds:schemaRef ds:uri="3783cea4-6ef3-4c45-848c-e80553b251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1315</TotalTime>
  <Words>742</Words>
  <Application>Microsoft Office PowerPoint</Application>
  <PresentationFormat>Widescreen</PresentationFormat>
  <Paragraphs>144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Arial,Sans-Serif</vt:lpstr>
      <vt:lpstr>Calibri</vt:lpstr>
      <vt:lpstr>EC Square Sans Cond Pro</vt:lpstr>
      <vt:lpstr>EC Square Sans Pro</vt:lpstr>
      <vt:lpstr>EC Square Sans Pro Medium</vt:lpstr>
      <vt:lpstr>Segoe UI</vt:lpstr>
      <vt:lpstr>1_Office Theme</vt:lpstr>
      <vt:lpstr>2_Office Theme</vt:lpstr>
      <vt:lpstr>Attuazione del Patto asilo e migrazione</vt:lpstr>
      <vt:lpstr>PowerPoint Presentation</vt:lpstr>
      <vt:lpstr>10 componenti</vt:lpstr>
      <vt:lpstr>La riforma del sistema asilo: miglioramenti principali</vt:lpstr>
      <vt:lpstr>PowerPoint Presentation</vt:lpstr>
      <vt:lpstr>PowerPoint Presentation</vt:lpstr>
      <vt:lpstr>L’approccio all’attuazione e al lavoro preparatorio</vt:lpstr>
      <vt:lpstr>Elementi principali per i Piani nazionali di attuazione </vt:lpstr>
      <vt:lpstr>Grazie per l’attenzione!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GONZALEZ-MOYA Juan (HOME)</dc:creator>
  <cp:lastModifiedBy>DOELLE Patrick (HOME-ROME)</cp:lastModifiedBy>
  <cp:revision>32</cp:revision>
  <cp:lastPrinted>2024-04-26T08:25:10Z</cp:lastPrinted>
  <dcterms:created xsi:type="dcterms:W3CDTF">2024-02-13T09:45:42Z</dcterms:created>
  <dcterms:modified xsi:type="dcterms:W3CDTF">2024-10-13T22:40:34Z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0x01010063CA3B3AF684584BAF3653667CE89D56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2023-09-26T10:27:54Z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5f9041e0-26c3-439f-9557-91c751557f9e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ediaServiceImageTags">
    <vt:lpwstr/>
  </property>
</Properties>
</file>